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jpg" ContentType="image/jp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20104100" cy="11309350"/>
  <p:notesSz cx="20104100" cy="113093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1.png"/><Relationship Id="rId5" Type="http://schemas.openxmlformats.org/officeDocument/2006/relationships/image" Target="../media/image105.jpg"/><Relationship Id="rId6" Type="http://schemas.openxmlformats.org/officeDocument/2006/relationships/image" Target="../media/image10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Relationship Id="rId10" Type="http://schemas.openxmlformats.org/officeDocument/2006/relationships/image" Target="../media/image11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19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2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3" Type="http://schemas.openxmlformats.org/officeDocument/2006/relationships/image" Target="../media/image41.png"/><Relationship Id="rId14" Type="http://schemas.openxmlformats.org/officeDocument/2006/relationships/image" Target="../media/image42.png"/><Relationship Id="rId15" Type="http://schemas.openxmlformats.org/officeDocument/2006/relationships/image" Target="../media/image43.png"/><Relationship Id="rId16" Type="http://schemas.openxmlformats.org/officeDocument/2006/relationships/image" Target="../media/image44.png"/><Relationship Id="rId17" Type="http://schemas.openxmlformats.org/officeDocument/2006/relationships/image" Target="../media/image45.png"/><Relationship Id="rId18" Type="http://schemas.openxmlformats.org/officeDocument/2006/relationships/image" Target="../media/image46.png"/><Relationship Id="rId19" Type="http://schemas.openxmlformats.org/officeDocument/2006/relationships/image" Target="../media/image47.png"/><Relationship Id="rId20" Type="http://schemas.openxmlformats.org/officeDocument/2006/relationships/image" Target="../media/image48.png"/><Relationship Id="rId21" Type="http://schemas.openxmlformats.org/officeDocument/2006/relationships/image" Target="../media/image19.png"/><Relationship Id="rId22" Type="http://schemas.openxmlformats.org/officeDocument/2006/relationships/image" Target="../media/image49.png"/><Relationship Id="rId23" Type="http://schemas.openxmlformats.org/officeDocument/2006/relationships/image" Target="../media/image5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Relationship Id="rId3" Type="http://schemas.openxmlformats.org/officeDocument/2006/relationships/image" Target="../media/image52.jpg"/><Relationship Id="rId4" Type="http://schemas.openxmlformats.org/officeDocument/2006/relationships/image" Target="../media/image53.jpg"/><Relationship Id="rId5" Type="http://schemas.openxmlformats.org/officeDocument/2006/relationships/image" Target="../media/image54.png"/><Relationship Id="rId6" Type="http://schemas.openxmlformats.org/officeDocument/2006/relationships/image" Target="../media/image5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jpg"/><Relationship Id="rId3" Type="http://schemas.openxmlformats.org/officeDocument/2006/relationships/image" Target="../media/image57.jpg"/><Relationship Id="rId4" Type="http://schemas.openxmlformats.org/officeDocument/2006/relationships/image" Target="../media/image58.jpg"/><Relationship Id="rId5" Type="http://schemas.openxmlformats.org/officeDocument/2006/relationships/image" Target="../media/image59.jpg"/><Relationship Id="rId6" Type="http://schemas.openxmlformats.org/officeDocument/2006/relationships/image" Target="../media/image60.jpg"/><Relationship Id="rId7" Type="http://schemas.openxmlformats.org/officeDocument/2006/relationships/image" Target="../media/image61.jpg"/><Relationship Id="rId8" Type="http://schemas.openxmlformats.org/officeDocument/2006/relationships/image" Target="../media/image62.jpg"/><Relationship Id="rId9" Type="http://schemas.openxmlformats.org/officeDocument/2006/relationships/image" Target="../media/image63.jpg"/><Relationship Id="rId10" Type="http://schemas.openxmlformats.org/officeDocument/2006/relationships/image" Target="../media/image64.png"/><Relationship Id="rId11" Type="http://schemas.openxmlformats.org/officeDocument/2006/relationships/image" Target="../media/image65.png"/><Relationship Id="rId12" Type="http://schemas.openxmlformats.org/officeDocument/2006/relationships/image" Target="../media/image66.png"/><Relationship Id="rId13" Type="http://schemas.openxmlformats.org/officeDocument/2006/relationships/image" Target="../media/image6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jpg"/><Relationship Id="rId9" Type="http://schemas.openxmlformats.org/officeDocument/2006/relationships/image" Target="../media/image75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Relationship Id="rId11" Type="http://schemas.openxmlformats.org/officeDocument/2006/relationships/image" Target="../media/image85.png"/><Relationship Id="rId12" Type="http://schemas.openxmlformats.org/officeDocument/2006/relationships/image" Target="../media/image73.png"/><Relationship Id="rId13" Type="http://schemas.openxmlformats.org/officeDocument/2006/relationships/image" Target="../media/image86.png"/><Relationship Id="rId14" Type="http://schemas.openxmlformats.org/officeDocument/2006/relationships/image" Target="../media/image87.png"/><Relationship Id="rId15" Type="http://schemas.openxmlformats.org/officeDocument/2006/relationships/image" Target="../media/image88.png"/><Relationship Id="rId16" Type="http://schemas.openxmlformats.org/officeDocument/2006/relationships/image" Target="../media/image89.png"/><Relationship Id="rId17" Type="http://schemas.openxmlformats.org/officeDocument/2006/relationships/image" Target="../media/image90.png"/><Relationship Id="rId18" Type="http://schemas.openxmlformats.org/officeDocument/2006/relationships/image" Target="../media/image91.png"/><Relationship Id="rId19" Type="http://schemas.openxmlformats.org/officeDocument/2006/relationships/image" Target="../media/image92.png"/><Relationship Id="rId20" Type="http://schemas.openxmlformats.org/officeDocument/2006/relationships/image" Target="../media/image93.png"/><Relationship Id="rId21" Type="http://schemas.openxmlformats.org/officeDocument/2006/relationships/image" Target="../media/image94.png"/><Relationship Id="rId22" Type="http://schemas.openxmlformats.org/officeDocument/2006/relationships/image" Target="../media/image95.png"/><Relationship Id="rId23" Type="http://schemas.openxmlformats.org/officeDocument/2006/relationships/image" Target="../media/image96.png"/><Relationship Id="rId24" Type="http://schemas.openxmlformats.org/officeDocument/2006/relationships/image" Target="../media/image97.png"/><Relationship Id="rId25" Type="http://schemas.openxmlformats.org/officeDocument/2006/relationships/image" Target="../media/image98.png"/><Relationship Id="rId26" Type="http://schemas.openxmlformats.org/officeDocument/2006/relationships/image" Target="../media/image9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796" y="323445"/>
            <a:ext cx="16708402" cy="340125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6340" y="7951590"/>
            <a:ext cx="7698103" cy="74083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18835" y="10072992"/>
            <a:ext cx="1026160" cy="1026160"/>
          </a:xfrm>
          <a:custGeom>
            <a:avLst/>
            <a:gdLst/>
            <a:ahLst/>
            <a:cxnLst/>
            <a:rect l="l" t="t" r="r" b="b"/>
            <a:pathLst>
              <a:path w="1026160" h="1026159">
                <a:moveTo>
                  <a:pt x="513073" y="0"/>
                </a:moveTo>
                <a:lnTo>
                  <a:pt x="466373" y="2096"/>
                </a:lnTo>
                <a:lnTo>
                  <a:pt x="420847" y="8266"/>
                </a:lnTo>
                <a:lnTo>
                  <a:pt x="376678" y="18327"/>
                </a:lnTo>
                <a:lnTo>
                  <a:pt x="334045" y="32099"/>
                </a:lnTo>
                <a:lnTo>
                  <a:pt x="293130" y="49400"/>
                </a:lnTo>
                <a:lnTo>
                  <a:pt x="254115" y="70049"/>
                </a:lnTo>
                <a:lnTo>
                  <a:pt x="217180" y="93866"/>
                </a:lnTo>
                <a:lnTo>
                  <a:pt x="182506" y="120668"/>
                </a:lnTo>
                <a:lnTo>
                  <a:pt x="150275" y="150275"/>
                </a:lnTo>
                <a:lnTo>
                  <a:pt x="120668" y="182506"/>
                </a:lnTo>
                <a:lnTo>
                  <a:pt x="93865" y="217180"/>
                </a:lnTo>
                <a:lnTo>
                  <a:pt x="70049" y="254115"/>
                </a:lnTo>
                <a:lnTo>
                  <a:pt x="49400" y="293130"/>
                </a:lnTo>
                <a:lnTo>
                  <a:pt x="32099" y="334045"/>
                </a:lnTo>
                <a:lnTo>
                  <a:pt x="18327" y="376678"/>
                </a:lnTo>
                <a:lnTo>
                  <a:pt x="8266" y="420847"/>
                </a:lnTo>
                <a:lnTo>
                  <a:pt x="2096" y="466373"/>
                </a:lnTo>
                <a:lnTo>
                  <a:pt x="0" y="513073"/>
                </a:lnTo>
                <a:lnTo>
                  <a:pt x="2096" y="559773"/>
                </a:lnTo>
                <a:lnTo>
                  <a:pt x="8266" y="605298"/>
                </a:lnTo>
                <a:lnTo>
                  <a:pt x="18327" y="649468"/>
                </a:lnTo>
                <a:lnTo>
                  <a:pt x="32099" y="692101"/>
                </a:lnTo>
                <a:lnTo>
                  <a:pt x="49400" y="733015"/>
                </a:lnTo>
                <a:lnTo>
                  <a:pt x="70049" y="772031"/>
                </a:lnTo>
                <a:lnTo>
                  <a:pt x="93865" y="808966"/>
                </a:lnTo>
                <a:lnTo>
                  <a:pt x="120668" y="843640"/>
                </a:lnTo>
                <a:lnTo>
                  <a:pt x="150275" y="875871"/>
                </a:lnTo>
                <a:lnTo>
                  <a:pt x="182506" y="905478"/>
                </a:lnTo>
                <a:lnTo>
                  <a:pt x="217180" y="932280"/>
                </a:lnTo>
                <a:lnTo>
                  <a:pt x="254115" y="956097"/>
                </a:lnTo>
                <a:lnTo>
                  <a:pt x="293130" y="976746"/>
                </a:lnTo>
                <a:lnTo>
                  <a:pt x="334045" y="994047"/>
                </a:lnTo>
                <a:lnTo>
                  <a:pt x="376678" y="1007819"/>
                </a:lnTo>
                <a:lnTo>
                  <a:pt x="420847" y="1017880"/>
                </a:lnTo>
                <a:lnTo>
                  <a:pt x="466373" y="1024050"/>
                </a:lnTo>
                <a:lnTo>
                  <a:pt x="513073" y="1026146"/>
                </a:lnTo>
                <a:lnTo>
                  <a:pt x="559773" y="1024050"/>
                </a:lnTo>
                <a:lnTo>
                  <a:pt x="605298" y="1017880"/>
                </a:lnTo>
                <a:lnTo>
                  <a:pt x="649468" y="1007819"/>
                </a:lnTo>
                <a:lnTo>
                  <a:pt x="692101" y="994047"/>
                </a:lnTo>
                <a:lnTo>
                  <a:pt x="733015" y="976746"/>
                </a:lnTo>
                <a:lnTo>
                  <a:pt x="772031" y="956097"/>
                </a:lnTo>
                <a:lnTo>
                  <a:pt x="808966" y="932280"/>
                </a:lnTo>
                <a:lnTo>
                  <a:pt x="843640" y="905478"/>
                </a:lnTo>
                <a:lnTo>
                  <a:pt x="875871" y="875871"/>
                </a:lnTo>
                <a:lnTo>
                  <a:pt x="905478" y="843640"/>
                </a:lnTo>
                <a:lnTo>
                  <a:pt x="932280" y="808966"/>
                </a:lnTo>
                <a:lnTo>
                  <a:pt x="956097" y="772031"/>
                </a:lnTo>
                <a:lnTo>
                  <a:pt x="976746" y="733015"/>
                </a:lnTo>
                <a:lnTo>
                  <a:pt x="994047" y="692101"/>
                </a:lnTo>
                <a:lnTo>
                  <a:pt x="1007819" y="649468"/>
                </a:lnTo>
                <a:lnTo>
                  <a:pt x="1017880" y="605298"/>
                </a:lnTo>
                <a:lnTo>
                  <a:pt x="1024050" y="559773"/>
                </a:lnTo>
                <a:lnTo>
                  <a:pt x="1026146" y="513073"/>
                </a:lnTo>
                <a:lnTo>
                  <a:pt x="1024050" y="466373"/>
                </a:lnTo>
                <a:lnTo>
                  <a:pt x="1017880" y="420847"/>
                </a:lnTo>
                <a:lnTo>
                  <a:pt x="1007819" y="376678"/>
                </a:lnTo>
                <a:lnTo>
                  <a:pt x="994047" y="334045"/>
                </a:lnTo>
                <a:lnTo>
                  <a:pt x="976746" y="293130"/>
                </a:lnTo>
                <a:lnTo>
                  <a:pt x="956097" y="254115"/>
                </a:lnTo>
                <a:lnTo>
                  <a:pt x="932280" y="217180"/>
                </a:lnTo>
                <a:lnTo>
                  <a:pt x="905478" y="182506"/>
                </a:lnTo>
                <a:lnTo>
                  <a:pt x="875871" y="150275"/>
                </a:lnTo>
                <a:lnTo>
                  <a:pt x="843640" y="120668"/>
                </a:lnTo>
                <a:lnTo>
                  <a:pt x="808966" y="93866"/>
                </a:lnTo>
                <a:lnTo>
                  <a:pt x="772031" y="70049"/>
                </a:lnTo>
                <a:lnTo>
                  <a:pt x="733015" y="49400"/>
                </a:lnTo>
                <a:lnTo>
                  <a:pt x="692101" y="32099"/>
                </a:lnTo>
                <a:lnTo>
                  <a:pt x="649468" y="18327"/>
                </a:lnTo>
                <a:lnTo>
                  <a:pt x="605298" y="8266"/>
                </a:lnTo>
                <a:lnTo>
                  <a:pt x="559773" y="2096"/>
                </a:lnTo>
                <a:lnTo>
                  <a:pt x="513073" y="0"/>
                </a:lnTo>
                <a:close/>
              </a:path>
            </a:pathLst>
          </a:custGeom>
          <a:solidFill>
            <a:srgbClr val="E1EE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8659118" y="10072992"/>
            <a:ext cx="1026160" cy="1026160"/>
          </a:xfrm>
          <a:custGeom>
            <a:avLst/>
            <a:gdLst/>
            <a:ahLst/>
            <a:cxnLst/>
            <a:rect l="l" t="t" r="r" b="b"/>
            <a:pathLst>
              <a:path w="1026159" h="1026159">
                <a:moveTo>
                  <a:pt x="513073" y="0"/>
                </a:moveTo>
                <a:lnTo>
                  <a:pt x="466373" y="2096"/>
                </a:lnTo>
                <a:lnTo>
                  <a:pt x="420847" y="8266"/>
                </a:lnTo>
                <a:lnTo>
                  <a:pt x="376678" y="18327"/>
                </a:lnTo>
                <a:lnTo>
                  <a:pt x="334045" y="32099"/>
                </a:lnTo>
                <a:lnTo>
                  <a:pt x="293130" y="49400"/>
                </a:lnTo>
                <a:lnTo>
                  <a:pt x="254115" y="70049"/>
                </a:lnTo>
                <a:lnTo>
                  <a:pt x="217180" y="93866"/>
                </a:lnTo>
                <a:lnTo>
                  <a:pt x="182506" y="120668"/>
                </a:lnTo>
                <a:lnTo>
                  <a:pt x="150275" y="150275"/>
                </a:lnTo>
                <a:lnTo>
                  <a:pt x="120668" y="182506"/>
                </a:lnTo>
                <a:lnTo>
                  <a:pt x="93865" y="217180"/>
                </a:lnTo>
                <a:lnTo>
                  <a:pt x="70049" y="254115"/>
                </a:lnTo>
                <a:lnTo>
                  <a:pt x="49400" y="293130"/>
                </a:lnTo>
                <a:lnTo>
                  <a:pt x="32099" y="334045"/>
                </a:lnTo>
                <a:lnTo>
                  <a:pt x="18327" y="376678"/>
                </a:lnTo>
                <a:lnTo>
                  <a:pt x="8266" y="420847"/>
                </a:lnTo>
                <a:lnTo>
                  <a:pt x="2096" y="466373"/>
                </a:lnTo>
                <a:lnTo>
                  <a:pt x="0" y="513073"/>
                </a:lnTo>
                <a:lnTo>
                  <a:pt x="2096" y="559773"/>
                </a:lnTo>
                <a:lnTo>
                  <a:pt x="8266" y="605298"/>
                </a:lnTo>
                <a:lnTo>
                  <a:pt x="18327" y="649468"/>
                </a:lnTo>
                <a:lnTo>
                  <a:pt x="32099" y="692101"/>
                </a:lnTo>
                <a:lnTo>
                  <a:pt x="49400" y="733015"/>
                </a:lnTo>
                <a:lnTo>
                  <a:pt x="70049" y="772031"/>
                </a:lnTo>
                <a:lnTo>
                  <a:pt x="93865" y="808966"/>
                </a:lnTo>
                <a:lnTo>
                  <a:pt x="120668" y="843640"/>
                </a:lnTo>
                <a:lnTo>
                  <a:pt x="150275" y="875871"/>
                </a:lnTo>
                <a:lnTo>
                  <a:pt x="182506" y="905478"/>
                </a:lnTo>
                <a:lnTo>
                  <a:pt x="217180" y="932280"/>
                </a:lnTo>
                <a:lnTo>
                  <a:pt x="254115" y="956097"/>
                </a:lnTo>
                <a:lnTo>
                  <a:pt x="293130" y="976746"/>
                </a:lnTo>
                <a:lnTo>
                  <a:pt x="334045" y="994047"/>
                </a:lnTo>
                <a:lnTo>
                  <a:pt x="376678" y="1007819"/>
                </a:lnTo>
                <a:lnTo>
                  <a:pt x="420847" y="1017880"/>
                </a:lnTo>
                <a:lnTo>
                  <a:pt x="466373" y="1024050"/>
                </a:lnTo>
                <a:lnTo>
                  <a:pt x="513073" y="1026146"/>
                </a:lnTo>
                <a:lnTo>
                  <a:pt x="559773" y="1024050"/>
                </a:lnTo>
                <a:lnTo>
                  <a:pt x="605298" y="1017880"/>
                </a:lnTo>
                <a:lnTo>
                  <a:pt x="649468" y="1007819"/>
                </a:lnTo>
                <a:lnTo>
                  <a:pt x="692101" y="994047"/>
                </a:lnTo>
                <a:lnTo>
                  <a:pt x="733015" y="976746"/>
                </a:lnTo>
                <a:lnTo>
                  <a:pt x="772031" y="956097"/>
                </a:lnTo>
                <a:lnTo>
                  <a:pt x="808966" y="932280"/>
                </a:lnTo>
                <a:lnTo>
                  <a:pt x="843640" y="905478"/>
                </a:lnTo>
                <a:lnTo>
                  <a:pt x="875871" y="875871"/>
                </a:lnTo>
                <a:lnTo>
                  <a:pt x="905478" y="843640"/>
                </a:lnTo>
                <a:lnTo>
                  <a:pt x="932280" y="808966"/>
                </a:lnTo>
                <a:lnTo>
                  <a:pt x="956097" y="772031"/>
                </a:lnTo>
                <a:lnTo>
                  <a:pt x="976746" y="733015"/>
                </a:lnTo>
                <a:lnTo>
                  <a:pt x="994047" y="692101"/>
                </a:lnTo>
                <a:lnTo>
                  <a:pt x="1007819" y="649468"/>
                </a:lnTo>
                <a:lnTo>
                  <a:pt x="1017880" y="605298"/>
                </a:lnTo>
                <a:lnTo>
                  <a:pt x="1024050" y="559773"/>
                </a:lnTo>
                <a:lnTo>
                  <a:pt x="1026146" y="513073"/>
                </a:lnTo>
                <a:lnTo>
                  <a:pt x="1024050" y="466373"/>
                </a:lnTo>
                <a:lnTo>
                  <a:pt x="1017880" y="420847"/>
                </a:lnTo>
                <a:lnTo>
                  <a:pt x="1007819" y="376678"/>
                </a:lnTo>
                <a:lnTo>
                  <a:pt x="994047" y="334045"/>
                </a:lnTo>
                <a:lnTo>
                  <a:pt x="976746" y="293130"/>
                </a:lnTo>
                <a:lnTo>
                  <a:pt x="956097" y="254115"/>
                </a:lnTo>
                <a:lnTo>
                  <a:pt x="932280" y="217180"/>
                </a:lnTo>
                <a:lnTo>
                  <a:pt x="905478" y="182506"/>
                </a:lnTo>
                <a:lnTo>
                  <a:pt x="875871" y="150275"/>
                </a:lnTo>
                <a:lnTo>
                  <a:pt x="843640" y="120668"/>
                </a:lnTo>
                <a:lnTo>
                  <a:pt x="808966" y="93866"/>
                </a:lnTo>
                <a:lnTo>
                  <a:pt x="772031" y="70049"/>
                </a:lnTo>
                <a:lnTo>
                  <a:pt x="733015" y="49400"/>
                </a:lnTo>
                <a:lnTo>
                  <a:pt x="692101" y="32099"/>
                </a:lnTo>
                <a:lnTo>
                  <a:pt x="649468" y="18327"/>
                </a:lnTo>
                <a:lnTo>
                  <a:pt x="605298" y="8266"/>
                </a:lnTo>
                <a:lnTo>
                  <a:pt x="559773" y="2096"/>
                </a:lnTo>
                <a:lnTo>
                  <a:pt x="513073" y="0"/>
                </a:lnTo>
                <a:close/>
              </a:path>
            </a:pathLst>
          </a:custGeom>
          <a:solidFill>
            <a:srgbClr val="E1EE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318255" y="5516252"/>
            <a:ext cx="1458595" cy="274320"/>
          </a:xfrm>
          <a:custGeom>
            <a:avLst/>
            <a:gdLst/>
            <a:ahLst/>
            <a:cxnLst/>
            <a:rect l="l" t="t" r="r" b="b"/>
            <a:pathLst>
              <a:path w="1458595" h="274320">
                <a:moveTo>
                  <a:pt x="134931" y="0"/>
                </a:moveTo>
                <a:lnTo>
                  <a:pt x="100663" y="0"/>
                </a:lnTo>
                <a:lnTo>
                  <a:pt x="0" y="274146"/>
                </a:lnTo>
                <a:lnTo>
                  <a:pt x="34803" y="274146"/>
                </a:lnTo>
                <a:lnTo>
                  <a:pt x="62364" y="196507"/>
                </a:lnTo>
                <a:lnTo>
                  <a:pt x="47654" y="196507"/>
                </a:lnTo>
                <a:lnTo>
                  <a:pt x="47654" y="167058"/>
                </a:lnTo>
                <a:lnTo>
                  <a:pt x="72818" y="167058"/>
                </a:lnTo>
                <a:lnTo>
                  <a:pt x="116726" y="43370"/>
                </a:lnTo>
                <a:lnTo>
                  <a:pt x="150856" y="43370"/>
                </a:lnTo>
                <a:lnTo>
                  <a:pt x="134931" y="0"/>
                </a:lnTo>
                <a:close/>
              </a:path>
              <a:path w="1458595" h="274320">
                <a:moveTo>
                  <a:pt x="150856" y="43370"/>
                </a:moveTo>
                <a:lnTo>
                  <a:pt x="118868" y="43370"/>
                </a:lnTo>
                <a:lnTo>
                  <a:pt x="200791" y="274146"/>
                </a:lnTo>
                <a:lnTo>
                  <a:pt x="235594" y="274146"/>
                </a:lnTo>
                <a:lnTo>
                  <a:pt x="207086" y="196507"/>
                </a:lnTo>
                <a:lnTo>
                  <a:pt x="187940" y="196507"/>
                </a:lnTo>
                <a:lnTo>
                  <a:pt x="187940" y="167058"/>
                </a:lnTo>
                <a:lnTo>
                  <a:pt x="196273" y="167058"/>
                </a:lnTo>
                <a:lnTo>
                  <a:pt x="150856" y="43370"/>
                </a:lnTo>
                <a:close/>
              </a:path>
              <a:path w="1458595" h="274320">
                <a:moveTo>
                  <a:pt x="72818" y="167058"/>
                </a:moveTo>
                <a:lnTo>
                  <a:pt x="47654" y="167058"/>
                </a:lnTo>
                <a:lnTo>
                  <a:pt x="47654" y="196507"/>
                </a:lnTo>
                <a:lnTo>
                  <a:pt x="62364" y="196507"/>
                </a:lnTo>
                <a:lnTo>
                  <a:pt x="72818" y="167058"/>
                </a:lnTo>
                <a:close/>
              </a:path>
              <a:path w="1458595" h="274320">
                <a:moveTo>
                  <a:pt x="162775" y="167058"/>
                </a:moveTo>
                <a:lnTo>
                  <a:pt x="72818" y="167058"/>
                </a:lnTo>
                <a:lnTo>
                  <a:pt x="62364" y="196507"/>
                </a:lnTo>
                <a:lnTo>
                  <a:pt x="173230" y="196507"/>
                </a:lnTo>
                <a:lnTo>
                  <a:pt x="162775" y="167058"/>
                </a:lnTo>
                <a:close/>
              </a:path>
              <a:path w="1458595" h="274320">
                <a:moveTo>
                  <a:pt x="196273" y="167058"/>
                </a:moveTo>
                <a:lnTo>
                  <a:pt x="187940" y="167058"/>
                </a:lnTo>
                <a:lnTo>
                  <a:pt x="187940" y="196507"/>
                </a:lnTo>
                <a:lnTo>
                  <a:pt x="207086" y="196507"/>
                </a:lnTo>
                <a:lnTo>
                  <a:pt x="196273" y="167058"/>
                </a:lnTo>
                <a:close/>
              </a:path>
              <a:path w="1458595" h="274320">
                <a:moveTo>
                  <a:pt x="365847" y="0"/>
                </a:moveTo>
                <a:lnTo>
                  <a:pt x="270003" y="0"/>
                </a:lnTo>
                <a:lnTo>
                  <a:pt x="270003" y="274146"/>
                </a:lnTo>
                <a:lnTo>
                  <a:pt x="369060" y="274146"/>
                </a:lnTo>
                <a:lnTo>
                  <a:pt x="384496" y="273544"/>
                </a:lnTo>
                <a:lnTo>
                  <a:pt x="421667" y="264508"/>
                </a:lnTo>
                <a:lnTo>
                  <a:pt x="446928" y="244697"/>
                </a:lnTo>
                <a:lnTo>
                  <a:pt x="303201" y="244697"/>
                </a:lnTo>
                <a:lnTo>
                  <a:pt x="303201" y="149388"/>
                </a:lnTo>
                <a:lnTo>
                  <a:pt x="440343" y="149388"/>
                </a:lnTo>
                <a:lnTo>
                  <a:pt x="436869" y="146075"/>
                </a:lnTo>
                <a:lnTo>
                  <a:pt x="405470" y="132789"/>
                </a:lnTo>
                <a:lnTo>
                  <a:pt x="405470" y="130112"/>
                </a:lnTo>
                <a:lnTo>
                  <a:pt x="413323" y="127970"/>
                </a:lnTo>
                <a:lnTo>
                  <a:pt x="420596" y="124668"/>
                </a:lnTo>
                <a:lnTo>
                  <a:pt x="426888" y="120474"/>
                </a:lnTo>
                <a:lnTo>
                  <a:pt x="303201" y="120474"/>
                </a:lnTo>
                <a:lnTo>
                  <a:pt x="303201" y="29449"/>
                </a:lnTo>
                <a:lnTo>
                  <a:pt x="436348" y="29449"/>
                </a:lnTo>
                <a:lnTo>
                  <a:pt x="435664" y="28403"/>
                </a:lnTo>
                <a:lnTo>
                  <a:pt x="403169" y="5571"/>
                </a:lnTo>
                <a:lnTo>
                  <a:pt x="379543" y="619"/>
                </a:lnTo>
                <a:lnTo>
                  <a:pt x="365847" y="0"/>
                </a:lnTo>
                <a:close/>
              </a:path>
              <a:path w="1458595" h="274320">
                <a:moveTo>
                  <a:pt x="440343" y="149388"/>
                </a:moveTo>
                <a:lnTo>
                  <a:pt x="370666" y="149388"/>
                </a:lnTo>
                <a:lnTo>
                  <a:pt x="379334" y="149840"/>
                </a:lnTo>
                <a:lnTo>
                  <a:pt x="387399" y="151195"/>
                </a:lnTo>
                <a:lnTo>
                  <a:pt x="421935" y="175625"/>
                </a:lnTo>
                <a:lnTo>
                  <a:pt x="429030" y="201326"/>
                </a:lnTo>
                <a:lnTo>
                  <a:pt x="428168" y="210027"/>
                </a:lnTo>
                <a:lnTo>
                  <a:pt x="396870" y="241551"/>
                </a:lnTo>
                <a:lnTo>
                  <a:pt x="369060" y="244697"/>
                </a:lnTo>
                <a:lnTo>
                  <a:pt x="446928" y="244697"/>
                </a:lnTo>
                <a:lnTo>
                  <a:pt x="460621" y="201326"/>
                </a:lnTo>
                <a:lnTo>
                  <a:pt x="460085" y="190902"/>
                </a:lnTo>
                <a:lnTo>
                  <a:pt x="442449" y="151396"/>
                </a:lnTo>
                <a:lnTo>
                  <a:pt x="440343" y="149388"/>
                </a:lnTo>
                <a:close/>
              </a:path>
              <a:path w="1458595" h="274320">
                <a:moveTo>
                  <a:pt x="436348" y="29449"/>
                </a:moveTo>
                <a:lnTo>
                  <a:pt x="365847" y="29449"/>
                </a:lnTo>
                <a:lnTo>
                  <a:pt x="378581" y="30244"/>
                </a:lnTo>
                <a:lnTo>
                  <a:pt x="389474" y="32628"/>
                </a:lnTo>
                <a:lnTo>
                  <a:pt x="417534" y="64127"/>
                </a:lnTo>
                <a:lnTo>
                  <a:pt x="418321" y="72820"/>
                </a:lnTo>
                <a:lnTo>
                  <a:pt x="417869" y="79814"/>
                </a:lnTo>
                <a:lnTo>
                  <a:pt x="391816" y="114584"/>
                </a:lnTo>
                <a:lnTo>
                  <a:pt x="364776" y="120474"/>
                </a:lnTo>
                <a:lnTo>
                  <a:pt x="426888" y="120474"/>
                </a:lnTo>
                <a:lnTo>
                  <a:pt x="448339" y="88950"/>
                </a:lnTo>
                <a:lnTo>
                  <a:pt x="449912" y="72820"/>
                </a:lnTo>
                <a:lnTo>
                  <a:pt x="449343" y="63006"/>
                </a:lnTo>
                <a:lnTo>
                  <a:pt x="447636" y="53644"/>
                </a:lnTo>
                <a:lnTo>
                  <a:pt x="444792" y="44734"/>
                </a:lnTo>
                <a:lnTo>
                  <a:pt x="440809" y="36276"/>
                </a:lnTo>
                <a:lnTo>
                  <a:pt x="436348" y="29449"/>
                </a:lnTo>
                <a:close/>
              </a:path>
              <a:path w="1458595" h="274320">
                <a:moveTo>
                  <a:pt x="618248" y="0"/>
                </a:moveTo>
                <a:lnTo>
                  <a:pt x="583980" y="0"/>
                </a:lnTo>
                <a:lnTo>
                  <a:pt x="483317" y="274146"/>
                </a:lnTo>
                <a:lnTo>
                  <a:pt x="518120" y="274146"/>
                </a:lnTo>
                <a:lnTo>
                  <a:pt x="545681" y="196507"/>
                </a:lnTo>
                <a:lnTo>
                  <a:pt x="530971" y="196507"/>
                </a:lnTo>
                <a:lnTo>
                  <a:pt x="530971" y="167058"/>
                </a:lnTo>
                <a:lnTo>
                  <a:pt x="556136" y="167058"/>
                </a:lnTo>
                <a:lnTo>
                  <a:pt x="600043" y="43370"/>
                </a:lnTo>
                <a:lnTo>
                  <a:pt x="634173" y="43370"/>
                </a:lnTo>
                <a:lnTo>
                  <a:pt x="618248" y="0"/>
                </a:lnTo>
                <a:close/>
              </a:path>
              <a:path w="1458595" h="274320">
                <a:moveTo>
                  <a:pt x="634173" y="43370"/>
                </a:moveTo>
                <a:lnTo>
                  <a:pt x="602185" y="43370"/>
                </a:lnTo>
                <a:lnTo>
                  <a:pt x="684108" y="274146"/>
                </a:lnTo>
                <a:lnTo>
                  <a:pt x="718912" y="274146"/>
                </a:lnTo>
                <a:lnTo>
                  <a:pt x="690403" y="196507"/>
                </a:lnTo>
                <a:lnTo>
                  <a:pt x="671257" y="196507"/>
                </a:lnTo>
                <a:lnTo>
                  <a:pt x="671257" y="167058"/>
                </a:lnTo>
                <a:lnTo>
                  <a:pt x="679590" y="167058"/>
                </a:lnTo>
                <a:lnTo>
                  <a:pt x="634173" y="43370"/>
                </a:lnTo>
                <a:close/>
              </a:path>
              <a:path w="1458595" h="274320">
                <a:moveTo>
                  <a:pt x="556136" y="167058"/>
                </a:moveTo>
                <a:lnTo>
                  <a:pt x="530971" y="167058"/>
                </a:lnTo>
                <a:lnTo>
                  <a:pt x="530971" y="196507"/>
                </a:lnTo>
                <a:lnTo>
                  <a:pt x="545681" y="196507"/>
                </a:lnTo>
                <a:lnTo>
                  <a:pt x="556136" y="167058"/>
                </a:lnTo>
                <a:close/>
              </a:path>
              <a:path w="1458595" h="274320">
                <a:moveTo>
                  <a:pt x="646092" y="167058"/>
                </a:moveTo>
                <a:lnTo>
                  <a:pt x="556136" y="167058"/>
                </a:lnTo>
                <a:lnTo>
                  <a:pt x="545681" y="196507"/>
                </a:lnTo>
                <a:lnTo>
                  <a:pt x="656547" y="196507"/>
                </a:lnTo>
                <a:lnTo>
                  <a:pt x="646092" y="167058"/>
                </a:lnTo>
                <a:close/>
              </a:path>
              <a:path w="1458595" h="274320">
                <a:moveTo>
                  <a:pt x="679590" y="167058"/>
                </a:moveTo>
                <a:lnTo>
                  <a:pt x="671257" y="167058"/>
                </a:lnTo>
                <a:lnTo>
                  <a:pt x="671257" y="196507"/>
                </a:lnTo>
                <a:lnTo>
                  <a:pt x="690403" y="196507"/>
                </a:lnTo>
                <a:lnTo>
                  <a:pt x="679590" y="167058"/>
                </a:lnTo>
                <a:close/>
              </a:path>
              <a:path w="1458595" h="274320">
                <a:moveTo>
                  <a:pt x="864692" y="0"/>
                </a:moveTo>
                <a:lnTo>
                  <a:pt x="830424" y="0"/>
                </a:lnTo>
                <a:lnTo>
                  <a:pt x="729761" y="274146"/>
                </a:lnTo>
                <a:lnTo>
                  <a:pt x="764564" y="274146"/>
                </a:lnTo>
                <a:lnTo>
                  <a:pt x="792125" y="196507"/>
                </a:lnTo>
                <a:lnTo>
                  <a:pt x="777415" y="196507"/>
                </a:lnTo>
                <a:lnTo>
                  <a:pt x="777415" y="167058"/>
                </a:lnTo>
                <a:lnTo>
                  <a:pt x="802580" y="167058"/>
                </a:lnTo>
                <a:lnTo>
                  <a:pt x="846487" y="43370"/>
                </a:lnTo>
                <a:lnTo>
                  <a:pt x="880618" y="43370"/>
                </a:lnTo>
                <a:lnTo>
                  <a:pt x="864692" y="0"/>
                </a:lnTo>
                <a:close/>
              </a:path>
              <a:path w="1458595" h="274320">
                <a:moveTo>
                  <a:pt x="880618" y="43370"/>
                </a:moveTo>
                <a:lnTo>
                  <a:pt x="848629" y="43370"/>
                </a:lnTo>
                <a:lnTo>
                  <a:pt x="930552" y="274146"/>
                </a:lnTo>
                <a:lnTo>
                  <a:pt x="965356" y="274146"/>
                </a:lnTo>
                <a:lnTo>
                  <a:pt x="936847" y="196507"/>
                </a:lnTo>
                <a:lnTo>
                  <a:pt x="917701" y="196507"/>
                </a:lnTo>
                <a:lnTo>
                  <a:pt x="917701" y="167058"/>
                </a:lnTo>
                <a:lnTo>
                  <a:pt x="926034" y="167058"/>
                </a:lnTo>
                <a:lnTo>
                  <a:pt x="880618" y="43370"/>
                </a:lnTo>
                <a:close/>
              </a:path>
              <a:path w="1458595" h="274320">
                <a:moveTo>
                  <a:pt x="802580" y="167058"/>
                </a:moveTo>
                <a:lnTo>
                  <a:pt x="777415" y="167058"/>
                </a:lnTo>
                <a:lnTo>
                  <a:pt x="777415" y="196507"/>
                </a:lnTo>
                <a:lnTo>
                  <a:pt x="792125" y="196507"/>
                </a:lnTo>
                <a:lnTo>
                  <a:pt x="802580" y="167058"/>
                </a:lnTo>
                <a:close/>
              </a:path>
              <a:path w="1458595" h="274320">
                <a:moveTo>
                  <a:pt x="892537" y="167058"/>
                </a:moveTo>
                <a:lnTo>
                  <a:pt x="802580" y="167058"/>
                </a:lnTo>
                <a:lnTo>
                  <a:pt x="792125" y="196507"/>
                </a:lnTo>
                <a:lnTo>
                  <a:pt x="902991" y="196507"/>
                </a:lnTo>
                <a:lnTo>
                  <a:pt x="892537" y="167058"/>
                </a:lnTo>
                <a:close/>
              </a:path>
              <a:path w="1458595" h="274320">
                <a:moveTo>
                  <a:pt x="926034" y="167058"/>
                </a:moveTo>
                <a:lnTo>
                  <a:pt x="917701" y="167058"/>
                </a:lnTo>
                <a:lnTo>
                  <a:pt x="917701" y="196507"/>
                </a:lnTo>
                <a:lnTo>
                  <a:pt x="936847" y="196507"/>
                </a:lnTo>
                <a:lnTo>
                  <a:pt x="926034" y="167058"/>
                </a:lnTo>
                <a:close/>
              </a:path>
              <a:path w="1458595" h="274320">
                <a:moveTo>
                  <a:pt x="1111136" y="0"/>
                </a:moveTo>
                <a:lnTo>
                  <a:pt x="1076868" y="0"/>
                </a:lnTo>
                <a:lnTo>
                  <a:pt x="976205" y="274146"/>
                </a:lnTo>
                <a:lnTo>
                  <a:pt x="1011008" y="274146"/>
                </a:lnTo>
                <a:lnTo>
                  <a:pt x="1038570" y="196507"/>
                </a:lnTo>
                <a:lnTo>
                  <a:pt x="1023859" y="196507"/>
                </a:lnTo>
                <a:lnTo>
                  <a:pt x="1023859" y="167058"/>
                </a:lnTo>
                <a:lnTo>
                  <a:pt x="1049024" y="167058"/>
                </a:lnTo>
                <a:lnTo>
                  <a:pt x="1092931" y="43370"/>
                </a:lnTo>
                <a:lnTo>
                  <a:pt x="1127062" y="43370"/>
                </a:lnTo>
                <a:lnTo>
                  <a:pt x="1111136" y="0"/>
                </a:lnTo>
                <a:close/>
              </a:path>
              <a:path w="1458595" h="274320">
                <a:moveTo>
                  <a:pt x="1127062" y="43370"/>
                </a:moveTo>
                <a:lnTo>
                  <a:pt x="1095073" y="43370"/>
                </a:lnTo>
                <a:lnTo>
                  <a:pt x="1176996" y="274146"/>
                </a:lnTo>
                <a:lnTo>
                  <a:pt x="1211800" y="274146"/>
                </a:lnTo>
                <a:lnTo>
                  <a:pt x="1183291" y="196507"/>
                </a:lnTo>
                <a:lnTo>
                  <a:pt x="1164145" y="196507"/>
                </a:lnTo>
                <a:lnTo>
                  <a:pt x="1164145" y="167058"/>
                </a:lnTo>
                <a:lnTo>
                  <a:pt x="1172478" y="167058"/>
                </a:lnTo>
                <a:lnTo>
                  <a:pt x="1127062" y="43370"/>
                </a:lnTo>
                <a:close/>
              </a:path>
              <a:path w="1458595" h="274320">
                <a:moveTo>
                  <a:pt x="1049024" y="167058"/>
                </a:moveTo>
                <a:lnTo>
                  <a:pt x="1023859" y="167058"/>
                </a:lnTo>
                <a:lnTo>
                  <a:pt x="1023859" y="196507"/>
                </a:lnTo>
                <a:lnTo>
                  <a:pt x="1038570" y="196507"/>
                </a:lnTo>
                <a:lnTo>
                  <a:pt x="1049024" y="167058"/>
                </a:lnTo>
                <a:close/>
              </a:path>
              <a:path w="1458595" h="274320">
                <a:moveTo>
                  <a:pt x="1138981" y="167058"/>
                </a:moveTo>
                <a:lnTo>
                  <a:pt x="1049024" y="167058"/>
                </a:lnTo>
                <a:lnTo>
                  <a:pt x="1038570" y="196507"/>
                </a:lnTo>
                <a:lnTo>
                  <a:pt x="1149435" y="196507"/>
                </a:lnTo>
                <a:lnTo>
                  <a:pt x="1138981" y="167058"/>
                </a:lnTo>
                <a:close/>
              </a:path>
              <a:path w="1458595" h="274320">
                <a:moveTo>
                  <a:pt x="1172478" y="167058"/>
                </a:moveTo>
                <a:lnTo>
                  <a:pt x="1164145" y="167058"/>
                </a:lnTo>
                <a:lnTo>
                  <a:pt x="1164145" y="196507"/>
                </a:lnTo>
                <a:lnTo>
                  <a:pt x="1183291" y="196507"/>
                </a:lnTo>
                <a:lnTo>
                  <a:pt x="1172478" y="167058"/>
                </a:lnTo>
                <a:close/>
              </a:path>
              <a:path w="1458595" h="274320">
                <a:moveTo>
                  <a:pt x="1357580" y="0"/>
                </a:moveTo>
                <a:lnTo>
                  <a:pt x="1323312" y="0"/>
                </a:lnTo>
                <a:lnTo>
                  <a:pt x="1222649" y="274146"/>
                </a:lnTo>
                <a:lnTo>
                  <a:pt x="1257453" y="274146"/>
                </a:lnTo>
                <a:lnTo>
                  <a:pt x="1285014" y="196507"/>
                </a:lnTo>
                <a:lnTo>
                  <a:pt x="1270303" y="196507"/>
                </a:lnTo>
                <a:lnTo>
                  <a:pt x="1270303" y="167058"/>
                </a:lnTo>
                <a:lnTo>
                  <a:pt x="1295468" y="167058"/>
                </a:lnTo>
                <a:lnTo>
                  <a:pt x="1339375" y="43370"/>
                </a:lnTo>
                <a:lnTo>
                  <a:pt x="1373506" y="43370"/>
                </a:lnTo>
                <a:lnTo>
                  <a:pt x="1357580" y="0"/>
                </a:lnTo>
                <a:close/>
              </a:path>
              <a:path w="1458595" h="274320">
                <a:moveTo>
                  <a:pt x="1373506" y="43370"/>
                </a:moveTo>
                <a:lnTo>
                  <a:pt x="1341517" y="43370"/>
                </a:lnTo>
                <a:lnTo>
                  <a:pt x="1423440" y="274146"/>
                </a:lnTo>
                <a:lnTo>
                  <a:pt x="1458244" y="274146"/>
                </a:lnTo>
                <a:lnTo>
                  <a:pt x="1429736" y="196507"/>
                </a:lnTo>
                <a:lnTo>
                  <a:pt x="1410589" y="196507"/>
                </a:lnTo>
                <a:lnTo>
                  <a:pt x="1410589" y="167058"/>
                </a:lnTo>
                <a:lnTo>
                  <a:pt x="1418922" y="167058"/>
                </a:lnTo>
                <a:lnTo>
                  <a:pt x="1373506" y="43370"/>
                </a:lnTo>
                <a:close/>
              </a:path>
              <a:path w="1458595" h="274320">
                <a:moveTo>
                  <a:pt x="1295468" y="167058"/>
                </a:moveTo>
                <a:lnTo>
                  <a:pt x="1270303" y="167058"/>
                </a:lnTo>
                <a:lnTo>
                  <a:pt x="1270303" y="196507"/>
                </a:lnTo>
                <a:lnTo>
                  <a:pt x="1285014" y="196507"/>
                </a:lnTo>
                <a:lnTo>
                  <a:pt x="1295468" y="167058"/>
                </a:lnTo>
                <a:close/>
              </a:path>
              <a:path w="1458595" h="274320">
                <a:moveTo>
                  <a:pt x="1385425" y="167058"/>
                </a:moveTo>
                <a:lnTo>
                  <a:pt x="1295468" y="167058"/>
                </a:lnTo>
                <a:lnTo>
                  <a:pt x="1285014" y="196507"/>
                </a:lnTo>
                <a:lnTo>
                  <a:pt x="1395879" y="196507"/>
                </a:lnTo>
                <a:lnTo>
                  <a:pt x="1385425" y="167058"/>
                </a:lnTo>
                <a:close/>
              </a:path>
              <a:path w="1458595" h="274320">
                <a:moveTo>
                  <a:pt x="1418922" y="167058"/>
                </a:moveTo>
                <a:lnTo>
                  <a:pt x="1410589" y="167058"/>
                </a:lnTo>
                <a:lnTo>
                  <a:pt x="1410589" y="196507"/>
                </a:lnTo>
                <a:lnTo>
                  <a:pt x="1429736" y="196507"/>
                </a:lnTo>
                <a:lnTo>
                  <a:pt x="1418922" y="1670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744" y="385998"/>
            <a:ext cx="14363291" cy="121696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18835" y="10072992"/>
            <a:ext cx="1026160" cy="1026160"/>
          </a:xfrm>
          <a:custGeom>
            <a:avLst/>
            <a:gdLst/>
            <a:ahLst/>
            <a:cxnLst/>
            <a:rect l="l" t="t" r="r" b="b"/>
            <a:pathLst>
              <a:path w="1026160" h="1026159">
                <a:moveTo>
                  <a:pt x="513073" y="0"/>
                </a:moveTo>
                <a:lnTo>
                  <a:pt x="466373" y="2096"/>
                </a:lnTo>
                <a:lnTo>
                  <a:pt x="420847" y="8266"/>
                </a:lnTo>
                <a:lnTo>
                  <a:pt x="376678" y="18327"/>
                </a:lnTo>
                <a:lnTo>
                  <a:pt x="334045" y="32099"/>
                </a:lnTo>
                <a:lnTo>
                  <a:pt x="293130" y="49400"/>
                </a:lnTo>
                <a:lnTo>
                  <a:pt x="254115" y="70049"/>
                </a:lnTo>
                <a:lnTo>
                  <a:pt x="217180" y="93866"/>
                </a:lnTo>
                <a:lnTo>
                  <a:pt x="182506" y="120668"/>
                </a:lnTo>
                <a:lnTo>
                  <a:pt x="150275" y="150275"/>
                </a:lnTo>
                <a:lnTo>
                  <a:pt x="120668" y="182506"/>
                </a:lnTo>
                <a:lnTo>
                  <a:pt x="93865" y="217180"/>
                </a:lnTo>
                <a:lnTo>
                  <a:pt x="70049" y="254115"/>
                </a:lnTo>
                <a:lnTo>
                  <a:pt x="49400" y="293130"/>
                </a:lnTo>
                <a:lnTo>
                  <a:pt x="32099" y="334045"/>
                </a:lnTo>
                <a:lnTo>
                  <a:pt x="18327" y="376678"/>
                </a:lnTo>
                <a:lnTo>
                  <a:pt x="8266" y="420847"/>
                </a:lnTo>
                <a:lnTo>
                  <a:pt x="2096" y="466373"/>
                </a:lnTo>
                <a:lnTo>
                  <a:pt x="0" y="513073"/>
                </a:lnTo>
                <a:lnTo>
                  <a:pt x="2096" y="559773"/>
                </a:lnTo>
                <a:lnTo>
                  <a:pt x="8266" y="605298"/>
                </a:lnTo>
                <a:lnTo>
                  <a:pt x="18327" y="649468"/>
                </a:lnTo>
                <a:lnTo>
                  <a:pt x="32099" y="692101"/>
                </a:lnTo>
                <a:lnTo>
                  <a:pt x="49400" y="733015"/>
                </a:lnTo>
                <a:lnTo>
                  <a:pt x="70049" y="772031"/>
                </a:lnTo>
                <a:lnTo>
                  <a:pt x="93865" y="808966"/>
                </a:lnTo>
                <a:lnTo>
                  <a:pt x="120668" y="843640"/>
                </a:lnTo>
                <a:lnTo>
                  <a:pt x="150275" y="875871"/>
                </a:lnTo>
                <a:lnTo>
                  <a:pt x="182506" y="905478"/>
                </a:lnTo>
                <a:lnTo>
                  <a:pt x="217180" y="932280"/>
                </a:lnTo>
                <a:lnTo>
                  <a:pt x="254115" y="956097"/>
                </a:lnTo>
                <a:lnTo>
                  <a:pt x="293130" y="976746"/>
                </a:lnTo>
                <a:lnTo>
                  <a:pt x="334045" y="994047"/>
                </a:lnTo>
                <a:lnTo>
                  <a:pt x="376678" y="1007819"/>
                </a:lnTo>
                <a:lnTo>
                  <a:pt x="420847" y="1017880"/>
                </a:lnTo>
                <a:lnTo>
                  <a:pt x="466373" y="1024050"/>
                </a:lnTo>
                <a:lnTo>
                  <a:pt x="513073" y="1026146"/>
                </a:lnTo>
                <a:lnTo>
                  <a:pt x="559773" y="1024050"/>
                </a:lnTo>
                <a:lnTo>
                  <a:pt x="605298" y="1017880"/>
                </a:lnTo>
                <a:lnTo>
                  <a:pt x="649468" y="1007819"/>
                </a:lnTo>
                <a:lnTo>
                  <a:pt x="692101" y="994047"/>
                </a:lnTo>
                <a:lnTo>
                  <a:pt x="733015" y="976746"/>
                </a:lnTo>
                <a:lnTo>
                  <a:pt x="772031" y="956097"/>
                </a:lnTo>
                <a:lnTo>
                  <a:pt x="808966" y="932280"/>
                </a:lnTo>
                <a:lnTo>
                  <a:pt x="843640" y="905478"/>
                </a:lnTo>
                <a:lnTo>
                  <a:pt x="875871" y="875871"/>
                </a:lnTo>
                <a:lnTo>
                  <a:pt x="905478" y="843640"/>
                </a:lnTo>
                <a:lnTo>
                  <a:pt x="932280" y="808966"/>
                </a:lnTo>
                <a:lnTo>
                  <a:pt x="956097" y="772031"/>
                </a:lnTo>
                <a:lnTo>
                  <a:pt x="976746" y="733015"/>
                </a:lnTo>
                <a:lnTo>
                  <a:pt x="994047" y="692101"/>
                </a:lnTo>
                <a:lnTo>
                  <a:pt x="1007819" y="649468"/>
                </a:lnTo>
                <a:lnTo>
                  <a:pt x="1017880" y="605298"/>
                </a:lnTo>
                <a:lnTo>
                  <a:pt x="1024050" y="559773"/>
                </a:lnTo>
                <a:lnTo>
                  <a:pt x="1026146" y="513073"/>
                </a:lnTo>
                <a:lnTo>
                  <a:pt x="1024050" y="466373"/>
                </a:lnTo>
                <a:lnTo>
                  <a:pt x="1017880" y="420847"/>
                </a:lnTo>
                <a:lnTo>
                  <a:pt x="1007819" y="376678"/>
                </a:lnTo>
                <a:lnTo>
                  <a:pt x="994047" y="334045"/>
                </a:lnTo>
                <a:lnTo>
                  <a:pt x="976746" y="293130"/>
                </a:lnTo>
                <a:lnTo>
                  <a:pt x="956097" y="254115"/>
                </a:lnTo>
                <a:lnTo>
                  <a:pt x="932280" y="217180"/>
                </a:lnTo>
                <a:lnTo>
                  <a:pt x="905478" y="182506"/>
                </a:lnTo>
                <a:lnTo>
                  <a:pt x="875871" y="150275"/>
                </a:lnTo>
                <a:lnTo>
                  <a:pt x="843640" y="120668"/>
                </a:lnTo>
                <a:lnTo>
                  <a:pt x="808966" y="93866"/>
                </a:lnTo>
                <a:lnTo>
                  <a:pt x="772031" y="70049"/>
                </a:lnTo>
                <a:lnTo>
                  <a:pt x="733015" y="49400"/>
                </a:lnTo>
                <a:lnTo>
                  <a:pt x="692101" y="32099"/>
                </a:lnTo>
                <a:lnTo>
                  <a:pt x="649468" y="18327"/>
                </a:lnTo>
                <a:lnTo>
                  <a:pt x="605298" y="8266"/>
                </a:lnTo>
                <a:lnTo>
                  <a:pt x="559773" y="2096"/>
                </a:lnTo>
                <a:lnTo>
                  <a:pt x="513073" y="0"/>
                </a:lnTo>
                <a:close/>
              </a:path>
            </a:pathLst>
          </a:custGeom>
          <a:solidFill>
            <a:srgbClr val="E1EE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8659118" y="10072992"/>
            <a:ext cx="1026160" cy="1026160"/>
          </a:xfrm>
          <a:custGeom>
            <a:avLst/>
            <a:gdLst/>
            <a:ahLst/>
            <a:cxnLst/>
            <a:rect l="l" t="t" r="r" b="b"/>
            <a:pathLst>
              <a:path w="1026159" h="1026159">
                <a:moveTo>
                  <a:pt x="513073" y="0"/>
                </a:moveTo>
                <a:lnTo>
                  <a:pt x="466373" y="2096"/>
                </a:lnTo>
                <a:lnTo>
                  <a:pt x="420847" y="8266"/>
                </a:lnTo>
                <a:lnTo>
                  <a:pt x="376678" y="18327"/>
                </a:lnTo>
                <a:lnTo>
                  <a:pt x="334045" y="32099"/>
                </a:lnTo>
                <a:lnTo>
                  <a:pt x="293130" y="49400"/>
                </a:lnTo>
                <a:lnTo>
                  <a:pt x="254115" y="70049"/>
                </a:lnTo>
                <a:lnTo>
                  <a:pt x="217180" y="93866"/>
                </a:lnTo>
                <a:lnTo>
                  <a:pt x="182506" y="120668"/>
                </a:lnTo>
                <a:lnTo>
                  <a:pt x="150275" y="150275"/>
                </a:lnTo>
                <a:lnTo>
                  <a:pt x="120668" y="182506"/>
                </a:lnTo>
                <a:lnTo>
                  <a:pt x="93865" y="217180"/>
                </a:lnTo>
                <a:lnTo>
                  <a:pt x="70049" y="254115"/>
                </a:lnTo>
                <a:lnTo>
                  <a:pt x="49400" y="293130"/>
                </a:lnTo>
                <a:lnTo>
                  <a:pt x="32099" y="334045"/>
                </a:lnTo>
                <a:lnTo>
                  <a:pt x="18327" y="376678"/>
                </a:lnTo>
                <a:lnTo>
                  <a:pt x="8266" y="420847"/>
                </a:lnTo>
                <a:lnTo>
                  <a:pt x="2096" y="466373"/>
                </a:lnTo>
                <a:lnTo>
                  <a:pt x="0" y="513073"/>
                </a:lnTo>
                <a:lnTo>
                  <a:pt x="2096" y="559773"/>
                </a:lnTo>
                <a:lnTo>
                  <a:pt x="8266" y="605298"/>
                </a:lnTo>
                <a:lnTo>
                  <a:pt x="18327" y="649468"/>
                </a:lnTo>
                <a:lnTo>
                  <a:pt x="32099" y="692101"/>
                </a:lnTo>
                <a:lnTo>
                  <a:pt x="49400" y="733015"/>
                </a:lnTo>
                <a:lnTo>
                  <a:pt x="70049" y="772031"/>
                </a:lnTo>
                <a:lnTo>
                  <a:pt x="93865" y="808966"/>
                </a:lnTo>
                <a:lnTo>
                  <a:pt x="120668" y="843640"/>
                </a:lnTo>
                <a:lnTo>
                  <a:pt x="150275" y="875871"/>
                </a:lnTo>
                <a:lnTo>
                  <a:pt x="182506" y="905478"/>
                </a:lnTo>
                <a:lnTo>
                  <a:pt x="217180" y="932280"/>
                </a:lnTo>
                <a:lnTo>
                  <a:pt x="254115" y="956097"/>
                </a:lnTo>
                <a:lnTo>
                  <a:pt x="293130" y="976746"/>
                </a:lnTo>
                <a:lnTo>
                  <a:pt x="334045" y="994047"/>
                </a:lnTo>
                <a:lnTo>
                  <a:pt x="376678" y="1007819"/>
                </a:lnTo>
                <a:lnTo>
                  <a:pt x="420847" y="1017880"/>
                </a:lnTo>
                <a:lnTo>
                  <a:pt x="466373" y="1024050"/>
                </a:lnTo>
                <a:lnTo>
                  <a:pt x="513073" y="1026146"/>
                </a:lnTo>
                <a:lnTo>
                  <a:pt x="559773" y="1024050"/>
                </a:lnTo>
                <a:lnTo>
                  <a:pt x="605298" y="1017880"/>
                </a:lnTo>
                <a:lnTo>
                  <a:pt x="649468" y="1007819"/>
                </a:lnTo>
                <a:lnTo>
                  <a:pt x="692101" y="994047"/>
                </a:lnTo>
                <a:lnTo>
                  <a:pt x="733015" y="976746"/>
                </a:lnTo>
                <a:lnTo>
                  <a:pt x="772031" y="956097"/>
                </a:lnTo>
                <a:lnTo>
                  <a:pt x="808966" y="932280"/>
                </a:lnTo>
                <a:lnTo>
                  <a:pt x="843640" y="905478"/>
                </a:lnTo>
                <a:lnTo>
                  <a:pt x="875871" y="875871"/>
                </a:lnTo>
                <a:lnTo>
                  <a:pt x="905478" y="843640"/>
                </a:lnTo>
                <a:lnTo>
                  <a:pt x="932280" y="808966"/>
                </a:lnTo>
                <a:lnTo>
                  <a:pt x="956097" y="772031"/>
                </a:lnTo>
                <a:lnTo>
                  <a:pt x="976746" y="733015"/>
                </a:lnTo>
                <a:lnTo>
                  <a:pt x="994047" y="692101"/>
                </a:lnTo>
                <a:lnTo>
                  <a:pt x="1007819" y="649468"/>
                </a:lnTo>
                <a:lnTo>
                  <a:pt x="1017880" y="605298"/>
                </a:lnTo>
                <a:lnTo>
                  <a:pt x="1024050" y="559773"/>
                </a:lnTo>
                <a:lnTo>
                  <a:pt x="1026146" y="513073"/>
                </a:lnTo>
                <a:lnTo>
                  <a:pt x="1024050" y="466373"/>
                </a:lnTo>
                <a:lnTo>
                  <a:pt x="1017880" y="420847"/>
                </a:lnTo>
                <a:lnTo>
                  <a:pt x="1007819" y="376678"/>
                </a:lnTo>
                <a:lnTo>
                  <a:pt x="994047" y="334045"/>
                </a:lnTo>
                <a:lnTo>
                  <a:pt x="976746" y="293130"/>
                </a:lnTo>
                <a:lnTo>
                  <a:pt x="956097" y="254115"/>
                </a:lnTo>
                <a:lnTo>
                  <a:pt x="932280" y="217180"/>
                </a:lnTo>
                <a:lnTo>
                  <a:pt x="905478" y="182506"/>
                </a:lnTo>
                <a:lnTo>
                  <a:pt x="875871" y="150275"/>
                </a:lnTo>
                <a:lnTo>
                  <a:pt x="843640" y="120668"/>
                </a:lnTo>
                <a:lnTo>
                  <a:pt x="808966" y="93866"/>
                </a:lnTo>
                <a:lnTo>
                  <a:pt x="772031" y="70049"/>
                </a:lnTo>
                <a:lnTo>
                  <a:pt x="733015" y="49400"/>
                </a:lnTo>
                <a:lnTo>
                  <a:pt x="692101" y="32099"/>
                </a:lnTo>
                <a:lnTo>
                  <a:pt x="649468" y="18327"/>
                </a:lnTo>
                <a:lnTo>
                  <a:pt x="605298" y="8266"/>
                </a:lnTo>
                <a:lnTo>
                  <a:pt x="559773" y="2096"/>
                </a:lnTo>
                <a:lnTo>
                  <a:pt x="513073" y="0"/>
                </a:lnTo>
                <a:close/>
              </a:path>
            </a:pathLst>
          </a:custGeom>
          <a:solidFill>
            <a:srgbClr val="E1EEE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41640" y="1832405"/>
            <a:ext cx="7633275" cy="76332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47584" y="2164625"/>
            <a:ext cx="6040732" cy="694931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2E2E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3376" y="321665"/>
            <a:ext cx="5742254" cy="237228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36572" y="10910800"/>
            <a:ext cx="2463867" cy="18144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0072992" y="0"/>
            <a:ext cx="10031730" cy="11308715"/>
            <a:chOff x="10072992" y="0"/>
            <a:chExt cx="10031730" cy="11308715"/>
          </a:xfrm>
        </p:grpSpPr>
        <p:sp>
          <p:nvSpPr>
            <p:cNvPr id="6" name="object 6"/>
            <p:cNvSpPr/>
            <p:nvPr/>
          </p:nvSpPr>
          <p:spPr>
            <a:xfrm>
              <a:off x="10072992" y="0"/>
              <a:ext cx="10031730" cy="11308715"/>
            </a:xfrm>
            <a:custGeom>
              <a:avLst/>
              <a:gdLst/>
              <a:ahLst/>
              <a:cxnLst/>
              <a:rect l="l" t="t" r="r" b="b"/>
              <a:pathLst>
                <a:path w="10031730" h="11308715">
                  <a:moveTo>
                    <a:pt x="10031108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10031108" y="11308556"/>
                  </a:lnTo>
                  <a:lnTo>
                    <a:pt x="10031108" y="0"/>
                  </a:lnTo>
                  <a:close/>
                </a:path>
              </a:pathLst>
            </a:custGeom>
            <a:solidFill>
              <a:srgbClr val="E1EE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9413018" y="376954"/>
              <a:ext cx="314325" cy="10554970"/>
            </a:xfrm>
            <a:custGeom>
              <a:avLst/>
              <a:gdLst/>
              <a:ahLst/>
              <a:cxnLst/>
              <a:rect l="l" t="t" r="r" b="b"/>
              <a:pathLst>
                <a:path w="314325" h="10554970">
                  <a:moveTo>
                    <a:pt x="314121" y="10397592"/>
                  </a:moveTo>
                  <a:lnTo>
                    <a:pt x="306120" y="10347947"/>
                  </a:lnTo>
                  <a:lnTo>
                    <a:pt x="283819" y="10304831"/>
                  </a:lnTo>
                  <a:lnTo>
                    <a:pt x="249821" y="10270833"/>
                  </a:lnTo>
                  <a:lnTo>
                    <a:pt x="206705" y="10248532"/>
                  </a:lnTo>
                  <a:lnTo>
                    <a:pt x="157060" y="10240531"/>
                  </a:lnTo>
                  <a:lnTo>
                    <a:pt x="107416" y="10248532"/>
                  </a:lnTo>
                  <a:lnTo>
                    <a:pt x="64300" y="10270833"/>
                  </a:lnTo>
                  <a:lnTo>
                    <a:pt x="30302" y="10304831"/>
                  </a:lnTo>
                  <a:lnTo>
                    <a:pt x="8001" y="10347947"/>
                  </a:lnTo>
                  <a:lnTo>
                    <a:pt x="0" y="10397592"/>
                  </a:lnTo>
                  <a:lnTo>
                    <a:pt x="8001" y="10447236"/>
                  </a:lnTo>
                  <a:lnTo>
                    <a:pt x="30302" y="10490352"/>
                  </a:lnTo>
                  <a:lnTo>
                    <a:pt x="64300" y="10524350"/>
                  </a:lnTo>
                  <a:lnTo>
                    <a:pt x="107416" y="10546652"/>
                  </a:lnTo>
                  <a:lnTo>
                    <a:pt x="157060" y="10554653"/>
                  </a:lnTo>
                  <a:lnTo>
                    <a:pt x="206705" y="10546652"/>
                  </a:lnTo>
                  <a:lnTo>
                    <a:pt x="249821" y="10524350"/>
                  </a:lnTo>
                  <a:lnTo>
                    <a:pt x="283819" y="10490352"/>
                  </a:lnTo>
                  <a:lnTo>
                    <a:pt x="306120" y="10447236"/>
                  </a:lnTo>
                  <a:lnTo>
                    <a:pt x="314121" y="10397592"/>
                  </a:lnTo>
                  <a:close/>
                </a:path>
                <a:path w="314325" h="10554970">
                  <a:moveTo>
                    <a:pt x="314121" y="157060"/>
                  </a:moveTo>
                  <a:lnTo>
                    <a:pt x="306120" y="107416"/>
                  </a:lnTo>
                  <a:lnTo>
                    <a:pt x="283819" y="64312"/>
                  </a:lnTo>
                  <a:lnTo>
                    <a:pt x="249821" y="30302"/>
                  </a:lnTo>
                  <a:lnTo>
                    <a:pt x="206705" y="8013"/>
                  </a:lnTo>
                  <a:lnTo>
                    <a:pt x="157060" y="0"/>
                  </a:lnTo>
                  <a:lnTo>
                    <a:pt x="107416" y="8013"/>
                  </a:lnTo>
                  <a:lnTo>
                    <a:pt x="64300" y="30302"/>
                  </a:lnTo>
                  <a:lnTo>
                    <a:pt x="30302" y="64312"/>
                  </a:lnTo>
                  <a:lnTo>
                    <a:pt x="8001" y="107416"/>
                  </a:lnTo>
                  <a:lnTo>
                    <a:pt x="0" y="157060"/>
                  </a:lnTo>
                  <a:lnTo>
                    <a:pt x="8001" y="206705"/>
                  </a:lnTo>
                  <a:lnTo>
                    <a:pt x="30302" y="249821"/>
                  </a:lnTo>
                  <a:lnTo>
                    <a:pt x="64300" y="283819"/>
                  </a:lnTo>
                  <a:lnTo>
                    <a:pt x="107416" y="306120"/>
                  </a:lnTo>
                  <a:lnTo>
                    <a:pt x="157060" y="314134"/>
                  </a:lnTo>
                  <a:lnTo>
                    <a:pt x="206705" y="306120"/>
                  </a:lnTo>
                  <a:lnTo>
                    <a:pt x="249821" y="283819"/>
                  </a:lnTo>
                  <a:lnTo>
                    <a:pt x="283819" y="249821"/>
                  </a:lnTo>
                  <a:lnTo>
                    <a:pt x="306120" y="206705"/>
                  </a:lnTo>
                  <a:lnTo>
                    <a:pt x="314121" y="157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1197" y="10838323"/>
            <a:ext cx="2625738" cy="24253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86187" y="596840"/>
            <a:ext cx="9601801" cy="1010440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8351" y="3249073"/>
            <a:ext cx="5670389" cy="478879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30612" y="4533893"/>
            <a:ext cx="10973487" cy="677466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29829" y="523544"/>
            <a:ext cx="10033000" cy="1979295"/>
          </a:xfrm>
          <a:custGeom>
            <a:avLst/>
            <a:gdLst/>
            <a:ahLst/>
            <a:cxnLst/>
            <a:rect l="l" t="t" r="r" b="b"/>
            <a:pathLst>
              <a:path w="10033000" h="1979295">
                <a:moveTo>
                  <a:pt x="745422" y="239678"/>
                </a:moveTo>
                <a:lnTo>
                  <a:pt x="450771" y="239678"/>
                </a:lnTo>
                <a:lnTo>
                  <a:pt x="450771" y="1539220"/>
                </a:lnTo>
                <a:lnTo>
                  <a:pt x="745422" y="1539220"/>
                </a:lnTo>
                <a:lnTo>
                  <a:pt x="745422" y="239678"/>
                </a:lnTo>
                <a:close/>
              </a:path>
              <a:path w="10033000" h="1979295">
                <a:moveTo>
                  <a:pt x="1196194" y="0"/>
                </a:moveTo>
                <a:lnTo>
                  <a:pt x="0" y="0"/>
                </a:lnTo>
                <a:lnTo>
                  <a:pt x="0" y="239678"/>
                </a:lnTo>
                <a:lnTo>
                  <a:pt x="1196194" y="239678"/>
                </a:lnTo>
                <a:lnTo>
                  <a:pt x="1196194" y="0"/>
                </a:lnTo>
                <a:close/>
              </a:path>
              <a:path w="10033000" h="1979295">
                <a:moveTo>
                  <a:pt x="1519103" y="0"/>
                </a:moveTo>
                <a:lnTo>
                  <a:pt x="1226651" y="0"/>
                </a:lnTo>
                <a:lnTo>
                  <a:pt x="1226651" y="1539220"/>
                </a:lnTo>
                <a:lnTo>
                  <a:pt x="1523501" y="1539220"/>
                </a:lnTo>
                <a:lnTo>
                  <a:pt x="1523501" y="976305"/>
                </a:lnTo>
                <a:lnTo>
                  <a:pt x="1525563" y="929854"/>
                </a:lnTo>
                <a:lnTo>
                  <a:pt x="1531747" y="887250"/>
                </a:lnTo>
                <a:lnTo>
                  <a:pt x="1542054" y="848495"/>
                </a:lnTo>
                <a:lnTo>
                  <a:pt x="1575587" y="781566"/>
                </a:lnTo>
                <a:lnTo>
                  <a:pt x="1622863" y="729892"/>
                </a:lnTo>
                <a:lnTo>
                  <a:pt x="1681821" y="693886"/>
                </a:lnTo>
                <a:lnTo>
                  <a:pt x="1749986" y="675195"/>
                </a:lnTo>
                <a:lnTo>
                  <a:pt x="1787367" y="672859"/>
                </a:lnTo>
                <a:lnTo>
                  <a:pt x="2268495" y="672859"/>
                </a:lnTo>
                <a:lnTo>
                  <a:pt x="2260128" y="650870"/>
                </a:lnTo>
                <a:lnTo>
                  <a:pt x="2250000" y="631080"/>
                </a:lnTo>
                <a:lnTo>
                  <a:pt x="1519103" y="631080"/>
                </a:lnTo>
                <a:lnTo>
                  <a:pt x="1519103" y="0"/>
                </a:lnTo>
                <a:close/>
              </a:path>
              <a:path w="10033000" h="1979295">
                <a:moveTo>
                  <a:pt x="2268495" y="672859"/>
                </a:moveTo>
                <a:lnTo>
                  <a:pt x="1787367" y="672859"/>
                </a:lnTo>
                <a:lnTo>
                  <a:pt x="1842614" y="677394"/>
                </a:lnTo>
                <a:lnTo>
                  <a:pt x="1889616" y="690999"/>
                </a:lnTo>
                <a:lnTo>
                  <a:pt x="1928371" y="713676"/>
                </a:lnTo>
                <a:lnTo>
                  <a:pt x="1958880" y="745422"/>
                </a:lnTo>
                <a:lnTo>
                  <a:pt x="1982931" y="785689"/>
                </a:lnTo>
                <a:lnTo>
                  <a:pt x="2000110" y="833927"/>
                </a:lnTo>
                <a:lnTo>
                  <a:pt x="2010417" y="890136"/>
                </a:lnTo>
                <a:lnTo>
                  <a:pt x="2013853" y="954316"/>
                </a:lnTo>
                <a:lnTo>
                  <a:pt x="2013853" y="1539220"/>
                </a:lnTo>
                <a:lnTo>
                  <a:pt x="2308503" y="1539220"/>
                </a:lnTo>
                <a:lnTo>
                  <a:pt x="2308503" y="927929"/>
                </a:lnTo>
                <a:lnTo>
                  <a:pt x="2307160" y="874423"/>
                </a:lnTo>
                <a:lnTo>
                  <a:pt x="2303128" y="823849"/>
                </a:lnTo>
                <a:lnTo>
                  <a:pt x="2296409" y="776206"/>
                </a:lnTo>
                <a:lnTo>
                  <a:pt x="2287003" y="731496"/>
                </a:lnTo>
                <a:lnTo>
                  <a:pt x="2274909" y="689717"/>
                </a:lnTo>
                <a:lnTo>
                  <a:pt x="2268495" y="672859"/>
                </a:lnTo>
                <a:close/>
              </a:path>
              <a:path w="10033000" h="1979295">
                <a:moveTo>
                  <a:pt x="1895113" y="422186"/>
                </a:moveTo>
                <a:lnTo>
                  <a:pt x="1846298" y="424385"/>
                </a:lnTo>
                <a:lnTo>
                  <a:pt x="1800121" y="430981"/>
                </a:lnTo>
                <a:lnTo>
                  <a:pt x="1756583" y="441976"/>
                </a:lnTo>
                <a:lnTo>
                  <a:pt x="1715684" y="457368"/>
                </a:lnTo>
                <a:lnTo>
                  <a:pt x="1677423" y="477158"/>
                </a:lnTo>
                <a:lnTo>
                  <a:pt x="1633445" y="506568"/>
                </a:lnTo>
                <a:lnTo>
                  <a:pt x="1593865" y="542025"/>
                </a:lnTo>
                <a:lnTo>
                  <a:pt x="1558683" y="583529"/>
                </a:lnTo>
                <a:lnTo>
                  <a:pt x="1527899" y="631080"/>
                </a:lnTo>
                <a:lnTo>
                  <a:pt x="2250000" y="631080"/>
                </a:lnTo>
                <a:lnTo>
                  <a:pt x="2200758" y="552470"/>
                </a:lnTo>
                <a:lnTo>
                  <a:pt x="2162827" y="513577"/>
                </a:lnTo>
                <a:lnTo>
                  <a:pt x="2119399" y="481556"/>
                </a:lnTo>
                <a:lnTo>
                  <a:pt x="2080875" y="460182"/>
                </a:lnTo>
                <a:lnTo>
                  <a:pt x="2039184" y="443559"/>
                </a:lnTo>
                <a:lnTo>
                  <a:pt x="1994327" y="431685"/>
                </a:lnTo>
                <a:lnTo>
                  <a:pt x="1946303" y="424561"/>
                </a:lnTo>
                <a:lnTo>
                  <a:pt x="1895113" y="422186"/>
                </a:lnTo>
                <a:close/>
              </a:path>
              <a:path w="10033000" h="1979295">
                <a:moveTo>
                  <a:pt x="3387655" y="657466"/>
                </a:moveTo>
                <a:lnTo>
                  <a:pt x="2922577" y="657466"/>
                </a:lnTo>
                <a:lnTo>
                  <a:pt x="2957209" y="659116"/>
                </a:lnTo>
                <a:lnTo>
                  <a:pt x="2988543" y="664063"/>
                </a:lnTo>
                <a:lnTo>
                  <a:pt x="3041316" y="683853"/>
                </a:lnTo>
                <a:lnTo>
                  <a:pt x="3083095" y="716836"/>
                </a:lnTo>
                <a:lnTo>
                  <a:pt x="3111681" y="763013"/>
                </a:lnTo>
                <a:lnTo>
                  <a:pt x="3129822" y="822933"/>
                </a:lnTo>
                <a:lnTo>
                  <a:pt x="3135868" y="897145"/>
                </a:lnTo>
                <a:lnTo>
                  <a:pt x="2861008" y="897145"/>
                </a:lnTo>
                <a:lnTo>
                  <a:pt x="2798999" y="898904"/>
                </a:lnTo>
                <a:lnTo>
                  <a:pt x="2741388" y="904181"/>
                </a:lnTo>
                <a:lnTo>
                  <a:pt x="2688175" y="912977"/>
                </a:lnTo>
                <a:lnTo>
                  <a:pt x="2639360" y="925291"/>
                </a:lnTo>
                <a:lnTo>
                  <a:pt x="2594943" y="941123"/>
                </a:lnTo>
                <a:lnTo>
                  <a:pt x="2545468" y="964211"/>
                </a:lnTo>
                <a:lnTo>
                  <a:pt x="2502589" y="991697"/>
                </a:lnTo>
                <a:lnTo>
                  <a:pt x="2466308" y="1023581"/>
                </a:lnTo>
                <a:lnTo>
                  <a:pt x="2436623" y="1059863"/>
                </a:lnTo>
                <a:lnTo>
                  <a:pt x="2414496" y="1099855"/>
                </a:lnTo>
                <a:lnTo>
                  <a:pt x="2398692" y="1142871"/>
                </a:lnTo>
                <a:lnTo>
                  <a:pt x="2389209" y="1188910"/>
                </a:lnTo>
                <a:lnTo>
                  <a:pt x="2386048" y="1237972"/>
                </a:lnTo>
                <a:lnTo>
                  <a:pt x="2388522" y="1282088"/>
                </a:lnTo>
                <a:lnTo>
                  <a:pt x="2395943" y="1324279"/>
                </a:lnTo>
                <a:lnTo>
                  <a:pt x="2408312" y="1364546"/>
                </a:lnTo>
                <a:lnTo>
                  <a:pt x="2425628" y="1402889"/>
                </a:lnTo>
                <a:lnTo>
                  <a:pt x="2448167" y="1438346"/>
                </a:lnTo>
                <a:lnTo>
                  <a:pt x="2476203" y="1469955"/>
                </a:lnTo>
                <a:lnTo>
                  <a:pt x="2509736" y="1497716"/>
                </a:lnTo>
                <a:lnTo>
                  <a:pt x="2548766" y="1521629"/>
                </a:lnTo>
                <a:lnTo>
                  <a:pt x="2594393" y="1540869"/>
                </a:lnTo>
                <a:lnTo>
                  <a:pt x="2645517" y="1554612"/>
                </a:lnTo>
                <a:lnTo>
                  <a:pt x="2702138" y="1562858"/>
                </a:lnTo>
                <a:lnTo>
                  <a:pt x="2764257" y="1565606"/>
                </a:lnTo>
                <a:lnTo>
                  <a:pt x="2793667" y="1564782"/>
                </a:lnTo>
                <a:lnTo>
                  <a:pt x="2850838" y="1558185"/>
                </a:lnTo>
                <a:lnTo>
                  <a:pt x="2905673" y="1546091"/>
                </a:lnTo>
                <a:lnTo>
                  <a:pt x="2957346" y="1528500"/>
                </a:lnTo>
                <a:lnTo>
                  <a:pt x="3005585" y="1504312"/>
                </a:lnTo>
                <a:lnTo>
                  <a:pt x="3049562" y="1473528"/>
                </a:lnTo>
                <a:lnTo>
                  <a:pt x="3090379" y="1436284"/>
                </a:lnTo>
                <a:lnTo>
                  <a:pt x="3128859" y="1393406"/>
                </a:lnTo>
                <a:lnTo>
                  <a:pt x="3146863" y="1369906"/>
                </a:lnTo>
                <a:lnTo>
                  <a:pt x="3432718" y="1369906"/>
                </a:lnTo>
                <a:lnTo>
                  <a:pt x="3432718" y="1336922"/>
                </a:lnTo>
                <a:lnTo>
                  <a:pt x="2861008" y="1336922"/>
                </a:lnTo>
                <a:lnTo>
                  <a:pt x="2838469" y="1336098"/>
                </a:lnTo>
                <a:lnTo>
                  <a:pt x="2796690" y="1329501"/>
                </a:lnTo>
                <a:lnTo>
                  <a:pt x="2759859" y="1315208"/>
                </a:lnTo>
                <a:lnTo>
                  <a:pt x="2720279" y="1279751"/>
                </a:lnTo>
                <a:lnTo>
                  <a:pt x="2701726" y="1230689"/>
                </a:lnTo>
                <a:lnTo>
                  <a:pt x="2700489" y="1211586"/>
                </a:lnTo>
                <a:lnTo>
                  <a:pt x="2701726" y="1192483"/>
                </a:lnTo>
                <a:lnTo>
                  <a:pt x="2720279" y="1143420"/>
                </a:lnTo>
                <a:lnTo>
                  <a:pt x="2762333" y="1105902"/>
                </a:lnTo>
                <a:lnTo>
                  <a:pt x="2805348" y="1089548"/>
                </a:lnTo>
                <a:lnTo>
                  <a:pt x="2861420" y="1080752"/>
                </a:lnTo>
                <a:lnTo>
                  <a:pt x="2893991" y="1079653"/>
                </a:lnTo>
                <a:lnTo>
                  <a:pt x="3432718" y="1079653"/>
                </a:lnTo>
                <a:lnTo>
                  <a:pt x="3432718" y="868560"/>
                </a:lnTo>
                <a:lnTo>
                  <a:pt x="3430255" y="813148"/>
                </a:lnTo>
                <a:lnTo>
                  <a:pt x="3422867" y="761254"/>
                </a:lnTo>
                <a:lnTo>
                  <a:pt x="3410553" y="712878"/>
                </a:lnTo>
                <a:lnTo>
                  <a:pt x="3393314" y="668021"/>
                </a:lnTo>
                <a:lnTo>
                  <a:pt x="3387655" y="657466"/>
                </a:lnTo>
                <a:close/>
              </a:path>
              <a:path w="10033000" h="1979295">
                <a:moveTo>
                  <a:pt x="3432718" y="1369906"/>
                </a:moveTo>
                <a:lnTo>
                  <a:pt x="3155659" y="1369906"/>
                </a:lnTo>
                <a:lnTo>
                  <a:pt x="3186443" y="1539220"/>
                </a:lnTo>
                <a:lnTo>
                  <a:pt x="3432718" y="1539220"/>
                </a:lnTo>
                <a:lnTo>
                  <a:pt x="3432718" y="1369906"/>
                </a:lnTo>
                <a:close/>
              </a:path>
              <a:path w="10033000" h="1979295">
                <a:moveTo>
                  <a:pt x="3432718" y="1079653"/>
                </a:moveTo>
                <a:lnTo>
                  <a:pt x="3122675" y="1079653"/>
                </a:lnTo>
                <a:lnTo>
                  <a:pt x="3118552" y="1104802"/>
                </a:lnTo>
                <a:lnTo>
                  <a:pt x="3112780" y="1129677"/>
                </a:lnTo>
                <a:lnTo>
                  <a:pt x="3096289" y="1178602"/>
                </a:lnTo>
                <a:lnTo>
                  <a:pt x="3074849" y="1222030"/>
                </a:lnTo>
                <a:lnTo>
                  <a:pt x="3045714" y="1259961"/>
                </a:lnTo>
                <a:lnTo>
                  <a:pt x="3009432" y="1291845"/>
                </a:lnTo>
                <a:lnTo>
                  <a:pt x="2966554" y="1317132"/>
                </a:lnTo>
                <a:lnTo>
                  <a:pt x="2918179" y="1331975"/>
                </a:lnTo>
                <a:lnTo>
                  <a:pt x="2861008" y="1336922"/>
                </a:lnTo>
                <a:lnTo>
                  <a:pt x="3432718" y="1336922"/>
                </a:lnTo>
                <a:lnTo>
                  <a:pt x="3432718" y="1079653"/>
                </a:lnTo>
                <a:close/>
              </a:path>
              <a:path w="10033000" h="1979295">
                <a:moveTo>
                  <a:pt x="2922577" y="422186"/>
                </a:moveTo>
                <a:lnTo>
                  <a:pt x="2867429" y="424121"/>
                </a:lnTo>
                <a:lnTo>
                  <a:pt x="2814567" y="429926"/>
                </a:lnTo>
                <a:lnTo>
                  <a:pt x="2763993" y="439601"/>
                </a:lnTo>
                <a:lnTo>
                  <a:pt x="2715705" y="453146"/>
                </a:lnTo>
                <a:lnTo>
                  <a:pt x="2669705" y="470561"/>
                </a:lnTo>
                <a:lnTo>
                  <a:pt x="2627398" y="491495"/>
                </a:lnTo>
                <a:lnTo>
                  <a:pt x="2588434" y="515594"/>
                </a:lnTo>
                <a:lnTo>
                  <a:pt x="2552812" y="542861"/>
                </a:lnTo>
                <a:lnTo>
                  <a:pt x="2520532" y="573293"/>
                </a:lnTo>
                <a:lnTo>
                  <a:pt x="2491595" y="606892"/>
                </a:lnTo>
                <a:lnTo>
                  <a:pt x="2467319" y="643394"/>
                </a:lnTo>
                <a:lnTo>
                  <a:pt x="2447265" y="682534"/>
                </a:lnTo>
                <a:lnTo>
                  <a:pt x="2431433" y="724313"/>
                </a:lnTo>
                <a:lnTo>
                  <a:pt x="2419823" y="768730"/>
                </a:lnTo>
                <a:lnTo>
                  <a:pt x="2412435" y="815786"/>
                </a:lnTo>
                <a:lnTo>
                  <a:pt x="2700489" y="815786"/>
                </a:lnTo>
                <a:lnTo>
                  <a:pt x="2710934" y="777856"/>
                </a:lnTo>
                <a:lnTo>
                  <a:pt x="2726876" y="745422"/>
                </a:lnTo>
                <a:lnTo>
                  <a:pt x="2775251" y="697046"/>
                </a:lnTo>
                <a:lnTo>
                  <a:pt x="2842867" y="667361"/>
                </a:lnTo>
                <a:lnTo>
                  <a:pt x="2881210" y="659940"/>
                </a:lnTo>
                <a:lnTo>
                  <a:pt x="2922577" y="657466"/>
                </a:lnTo>
                <a:lnTo>
                  <a:pt x="3387655" y="657466"/>
                </a:lnTo>
                <a:lnTo>
                  <a:pt x="3371149" y="626682"/>
                </a:lnTo>
                <a:lnTo>
                  <a:pt x="3344411" y="588246"/>
                </a:lnTo>
                <a:lnTo>
                  <a:pt x="3313451" y="553855"/>
                </a:lnTo>
                <a:lnTo>
                  <a:pt x="3278268" y="523510"/>
                </a:lnTo>
                <a:lnTo>
                  <a:pt x="3238864" y="497212"/>
                </a:lnTo>
                <a:lnTo>
                  <a:pt x="3195239" y="474959"/>
                </a:lnTo>
                <a:lnTo>
                  <a:pt x="3155903" y="458834"/>
                </a:lnTo>
                <a:lnTo>
                  <a:pt x="3114124" y="445641"/>
                </a:lnTo>
                <a:lnTo>
                  <a:pt x="3069902" y="435379"/>
                </a:lnTo>
                <a:lnTo>
                  <a:pt x="3023237" y="428049"/>
                </a:lnTo>
                <a:lnTo>
                  <a:pt x="2974128" y="423652"/>
                </a:lnTo>
                <a:lnTo>
                  <a:pt x="2922577" y="422186"/>
                </a:lnTo>
                <a:close/>
              </a:path>
              <a:path w="10033000" h="1979295">
                <a:moveTo>
                  <a:pt x="3784574" y="448572"/>
                </a:moveTo>
                <a:lnTo>
                  <a:pt x="3531702" y="448572"/>
                </a:lnTo>
                <a:lnTo>
                  <a:pt x="3531702" y="1539220"/>
                </a:lnTo>
                <a:lnTo>
                  <a:pt x="3828552" y="1539220"/>
                </a:lnTo>
                <a:lnTo>
                  <a:pt x="3828552" y="976305"/>
                </a:lnTo>
                <a:lnTo>
                  <a:pt x="3830613" y="929854"/>
                </a:lnTo>
                <a:lnTo>
                  <a:pt x="3836798" y="887250"/>
                </a:lnTo>
                <a:lnTo>
                  <a:pt x="3847105" y="848495"/>
                </a:lnTo>
                <a:lnTo>
                  <a:pt x="3879676" y="781566"/>
                </a:lnTo>
                <a:lnTo>
                  <a:pt x="3925853" y="729892"/>
                </a:lnTo>
                <a:lnTo>
                  <a:pt x="3984536" y="693886"/>
                </a:lnTo>
                <a:lnTo>
                  <a:pt x="4051602" y="675195"/>
                </a:lnTo>
                <a:lnTo>
                  <a:pt x="4088021" y="672859"/>
                </a:lnTo>
                <a:lnTo>
                  <a:pt x="4571727" y="672859"/>
                </a:lnTo>
                <a:lnTo>
                  <a:pt x="4562980" y="650870"/>
                </a:lnTo>
                <a:lnTo>
                  <a:pt x="4550961" y="626682"/>
                </a:lnTo>
                <a:lnTo>
                  <a:pt x="3810961" y="626682"/>
                </a:lnTo>
                <a:lnTo>
                  <a:pt x="3784574" y="448572"/>
                </a:lnTo>
                <a:close/>
              </a:path>
              <a:path w="10033000" h="1979295">
                <a:moveTo>
                  <a:pt x="4571727" y="672859"/>
                </a:moveTo>
                <a:lnTo>
                  <a:pt x="4088021" y="672859"/>
                </a:lnTo>
                <a:lnTo>
                  <a:pt x="4143405" y="677394"/>
                </a:lnTo>
                <a:lnTo>
                  <a:pt x="4190818" y="690999"/>
                </a:lnTo>
                <a:lnTo>
                  <a:pt x="4230261" y="713676"/>
                </a:lnTo>
                <a:lnTo>
                  <a:pt x="4261732" y="745422"/>
                </a:lnTo>
                <a:lnTo>
                  <a:pt x="4285783" y="785689"/>
                </a:lnTo>
                <a:lnTo>
                  <a:pt x="4302962" y="833927"/>
                </a:lnTo>
                <a:lnTo>
                  <a:pt x="4313269" y="890136"/>
                </a:lnTo>
                <a:lnTo>
                  <a:pt x="4316705" y="954316"/>
                </a:lnTo>
                <a:lnTo>
                  <a:pt x="4316705" y="1539220"/>
                </a:lnTo>
                <a:lnTo>
                  <a:pt x="4613554" y="1539220"/>
                </a:lnTo>
                <a:lnTo>
                  <a:pt x="4613554" y="927929"/>
                </a:lnTo>
                <a:lnTo>
                  <a:pt x="4612149" y="874423"/>
                </a:lnTo>
                <a:lnTo>
                  <a:pt x="4607935" y="823849"/>
                </a:lnTo>
                <a:lnTo>
                  <a:pt x="4600911" y="776206"/>
                </a:lnTo>
                <a:lnTo>
                  <a:pt x="4591077" y="731496"/>
                </a:lnTo>
                <a:lnTo>
                  <a:pt x="4578433" y="689717"/>
                </a:lnTo>
                <a:lnTo>
                  <a:pt x="4571727" y="672859"/>
                </a:lnTo>
                <a:close/>
              </a:path>
              <a:path w="10033000" h="1979295">
                <a:moveTo>
                  <a:pt x="4189169" y="422186"/>
                </a:moveTo>
                <a:lnTo>
                  <a:pt x="4136484" y="424385"/>
                </a:lnTo>
                <a:lnTo>
                  <a:pt x="4087493" y="430981"/>
                </a:lnTo>
                <a:lnTo>
                  <a:pt x="4042196" y="441976"/>
                </a:lnTo>
                <a:lnTo>
                  <a:pt x="4000593" y="457368"/>
                </a:lnTo>
                <a:lnTo>
                  <a:pt x="3962684" y="477158"/>
                </a:lnTo>
                <a:lnTo>
                  <a:pt x="3919943" y="506293"/>
                </a:lnTo>
                <a:lnTo>
                  <a:pt x="3881875" y="540926"/>
                </a:lnTo>
                <a:lnTo>
                  <a:pt x="3848480" y="581055"/>
                </a:lnTo>
                <a:lnTo>
                  <a:pt x="3819756" y="626682"/>
                </a:lnTo>
                <a:lnTo>
                  <a:pt x="4550961" y="626682"/>
                </a:lnTo>
                <a:lnTo>
                  <a:pt x="4516891" y="569951"/>
                </a:lnTo>
                <a:lnTo>
                  <a:pt x="4488306" y="536088"/>
                </a:lnTo>
                <a:lnTo>
                  <a:pt x="4456026" y="506623"/>
                </a:lnTo>
                <a:lnTo>
                  <a:pt x="4420053" y="481556"/>
                </a:lnTo>
                <a:lnTo>
                  <a:pt x="4380560" y="460182"/>
                </a:lnTo>
                <a:lnTo>
                  <a:pt x="4337726" y="443559"/>
                </a:lnTo>
                <a:lnTo>
                  <a:pt x="4291549" y="431685"/>
                </a:lnTo>
                <a:lnTo>
                  <a:pt x="4242031" y="424561"/>
                </a:lnTo>
                <a:lnTo>
                  <a:pt x="4189169" y="422186"/>
                </a:lnTo>
                <a:close/>
              </a:path>
              <a:path w="10033000" h="1979295">
                <a:moveTo>
                  <a:pt x="5021190" y="0"/>
                </a:moveTo>
                <a:lnTo>
                  <a:pt x="4724340" y="0"/>
                </a:lnTo>
                <a:lnTo>
                  <a:pt x="4724340" y="1539220"/>
                </a:lnTo>
                <a:lnTo>
                  <a:pt x="5021190" y="1539220"/>
                </a:lnTo>
                <a:lnTo>
                  <a:pt x="5021190" y="994251"/>
                </a:lnTo>
                <a:lnTo>
                  <a:pt x="4977212" y="938924"/>
                </a:lnTo>
                <a:lnTo>
                  <a:pt x="5021190" y="887578"/>
                </a:lnTo>
                <a:lnTo>
                  <a:pt x="5021190" y="0"/>
                </a:lnTo>
                <a:close/>
              </a:path>
              <a:path w="10033000" h="1979295">
                <a:moveTo>
                  <a:pt x="5749021" y="448572"/>
                </a:moveTo>
                <a:lnTo>
                  <a:pt x="5397199" y="448572"/>
                </a:lnTo>
                <a:lnTo>
                  <a:pt x="5021190" y="887578"/>
                </a:lnTo>
                <a:lnTo>
                  <a:pt x="5021190" y="994251"/>
                </a:lnTo>
                <a:lnTo>
                  <a:pt x="5454370" y="1539220"/>
                </a:lnTo>
                <a:lnTo>
                  <a:pt x="5821584" y="1539220"/>
                </a:lnTo>
                <a:lnTo>
                  <a:pt x="5407753" y="1062061"/>
                </a:lnTo>
                <a:lnTo>
                  <a:pt x="5205896" y="1062061"/>
                </a:lnTo>
                <a:lnTo>
                  <a:pt x="5203697" y="826781"/>
                </a:lnTo>
                <a:lnTo>
                  <a:pt x="5414191" y="826781"/>
                </a:lnTo>
                <a:lnTo>
                  <a:pt x="5749021" y="448572"/>
                </a:lnTo>
                <a:close/>
              </a:path>
              <a:path w="10033000" h="1979295">
                <a:moveTo>
                  <a:pt x="5203697" y="826781"/>
                </a:moveTo>
                <a:lnTo>
                  <a:pt x="5205896" y="1062061"/>
                </a:lnTo>
                <a:lnTo>
                  <a:pt x="5307862" y="946885"/>
                </a:lnTo>
                <a:lnTo>
                  <a:pt x="5203697" y="826781"/>
                </a:lnTo>
                <a:close/>
              </a:path>
              <a:path w="10033000" h="1979295">
                <a:moveTo>
                  <a:pt x="5307862" y="946885"/>
                </a:moveTo>
                <a:lnTo>
                  <a:pt x="5205896" y="1062061"/>
                </a:lnTo>
                <a:lnTo>
                  <a:pt x="5407753" y="1062061"/>
                </a:lnTo>
                <a:lnTo>
                  <a:pt x="5307862" y="946885"/>
                </a:lnTo>
                <a:close/>
              </a:path>
              <a:path w="10033000" h="1979295">
                <a:moveTo>
                  <a:pt x="5021190" y="887578"/>
                </a:moveTo>
                <a:lnTo>
                  <a:pt x="4977212" y="938924"/>
                </a:lnTo>
                <a:lnTo>
                  <a:pt x="5021190" y="994251"/>
                </a:lnTo>
                <a:lnTo>
                  <a:pt x="5021190" y="887578"/>
                </a:lnTo>
                <a:close/>
              </a:path>
              <a:path w="10033000" h="1979295">
                <a:moveTo>
                  <a:pt x="5414191" y="826781"/>
                </a:moveTo>
                <a:lnTo>
                  <a:pt x="5203697" y="826781"/>
                </a:lnTo>
                <a:lnTo>
                  <a:pt x="5307862" y="946885"/>
                </a:lnTo>
                <a:lnTo>
                  <a:pt x="5414191" y="826781"/>
                </a:lnTo>
                <a:close/>
              </a:path>
              <a:path w="10033000" h="1979295">
                <a:moveTo>
                  <a:pt x="6474705" y="448572"/>
                </a:moveTo>
                <a:lnTo>
                  <a:pt x="6151469" y="448572"/>
                </a:lnTo>
                <a:lnTo>
                  <a:pt x="6597843" y="1416082"/>
                </a:lnTo>
                <a:lnTo>
                  <a:pt x="6659412" y="1416082"/>
                </a:lnTo>
                <a:lnTo>
                  <a:pt x="6410938" y="1978997"/>
                </a:lnTo>
                <a:lnTo>
                  <a:pt x="6725378" y="1978997"/>
                </a:lnTo>
                <a:lnTo>
                  <a:pt x="7085762" y="1156614"/>
                </a:lnTo>
                <a:lnTo>
                  <a:pt x="6789146" y="1156614"/>
                </a:lnTo>
                <a:lnTo>
                  <a:pt x="6474705" y="448572"/>
                </a:lnTo>
                <a:close/>
              </a:path>
              <a:path w="10033000" h="1979295">
                <a:moveTo>
                  <a:pt x="7862649" y="422186"/>
                </a:moveTo>
                <a:lnTo>
                  <a:pt x="7811403" y="424201"/>
                </a:lnTo>
                <a:lnTo>
                  <a:pt x="7761744" y="430248"/>
                </a:lnTo>
                <a:lnTo>
                  <a:pt x="7713674" y="440327"/>
                </a:lnTo>
                <a:lnTo>
                  <a:pt x="7667193" y="454436"/>
                </a:lnTo>
                <a:lnTo>
                  <a:pt x="7622299" y="472577"/>
                </a:lnTo>
                <a:lnTo>
                  <a:pt x="7578993" y="494749"/>
                </a:lnTo>
                <a:lnTo>
                  <a:pt x="7537947" y="520525"/>
                </a:lnTo>
                <a:lnTo>
                  <a:pt x="7499833" y="549477"/>
                </a:lnTo>
                <a:lnTo>
                  <a:pt x="7464651" y="581605"/>
                </a:lnTo>
                <a:lnTo>
                  <a:pt x="7432400" y="616909"/>
                </a:lnTo>
                <a:lnTo>
                  <a:pt x="7403082" y="655390"/>
                </a:lnTo>
                <a:lnTo>
                  <a:pt x="7376695" y="697046"/>
                </a:lnTo>
                <a:lnTo>
                  <a:pt x="7353851" y="740719"/>
                </a:lnTo>
                <a:lnTo>
                  <a:pt x="7335161" y="786712"/>
                </a:lnTo>
                <a:lnTo>
                  <a:pt x="7320624" y="835027"/>
                </a:lnTo>
                <a:lnTo>
                  <a:pt x="7310240" y="885662"/>
                </a:lnTo>
                <a:lnTo>
                  <a:pt x="7304010" y="938619"/>
                </a:lnTo>
                <a:lnTo>
                  <a:pt x="7301933" y="993896"/>
                </a:lnTo>
                <a:lnTo>
                  <a:pt x="7303949" y="1048563"/>
                </a:lnTo>
                <a:lnTo>
                  <a:pt x="7309996" y="1101153"/>
                </a:lnTo>
                <a:lnTo>
                  <a:pt x="7320074" y="1151666"/>
                </a:lnTo>
                <a:lnTo>
                  <a:pt x="7334183" y="1200103"/>
                </a:lnTo>
                <a:lnTo>
                  <a:pt x="7352324" y="1246463"/>
                </a:lnTo>
                <a:lnTo>
                  <a:pt x="7374496" y="1290746"/>
                </a:lnTo>
                <a:lnTo>
                  <a:pt x="7400883" y="1332402"/>
                </a:lnTo>
                <a:lnTo>
                  <a:pt x="7430201" y="1370883"/>
                </a:lnTo>
                <a:lnTo>
                  <a:pt x="7462452" y="1406187"/>
                </a:lnTo>
                <a:lnTo>
                  <a:pt x="7497634" y="1438315"/>
                </a:lnTo>
                <a:lnTo>
                  <a:pt x="7535845" y="1467328"/>
                </a:lnTo>
                <a:lnTo>
                  <a:pt x="7576794" y="1493043"/>
                </a:lnTo>
                <a:lnTo>
                  <a:pt x="7620161" y="1515215"/>
                </a:lnTo>
                <a:lnTo>
                  <a:pt x="7665238" y="1533356"/>
                </a:lnTo>
                <a:lnTo>
                  <a:pt x="7712025" y="1547466"/>
                </a:lnTo>
                <a:lnTo>
                  <a:pt x="7760523" y="1557544"/>
                </a:lnTo>
                <a:lnTo>
                  <a:pt x="7810731" y="1563591"/>
                </a:lnTo>
                <a:lnTo>
                  <a:pt x="7862649" y="1565606"/>
                </a:lnTo>
                <a:lnTo>
                  <a:pt x="7914506" y="1563591"/>
                </a:lnTo>
                <a:lnTo>
                  <a:pt x="7964531" y="1557544"/>
                </a:lnTo>
                <a:lnTo>
                  <a:pt x="8012723" y="1547466"/>
                </a:lnTo>
                <a:lnTo>
                  <a:pt x="8059083" y="1533356"/>
                </a:lnTo>
                <a:lnTo>
                  <a:pt x="8103610" y="1515215"/>
                </a:lnTo>
                <a:lnTo>
                  <a:pt x="8146305" y="1493043"/>
                </a:lnTo>
                <a:lnTo>
                  <a:pt x="8187432" y="1467267"/>
                </a:lnTo>
                <a:lnTo>
                  <a:pt x="8225465" y="1438560"/>
                </a:lnTo>
                <a:lnTo>
                  <a:pt x="8260647" y="1406737"/>
                </a:lnTo>
                <a:lnTo>
                  <a:pt x="8292898" y="1371860"/>
                </a:lnTo>
                <a:lnTo>
                  <a:pt x="8322216" y="1333929"/>
                </a:lnTo>
                <a:lnTo>
                  <a:pt x="8334446" y="1314933"/>
                </a:lnTo>
                <a:lnTo>
                  <a:pt x="7860450" y="1314933"/>
                </a:lnTo>
                <a:lnTo>
                  <a:pt x="7826917" y="1312735"/>
                </a:lnTo>
                <a:lnTo>
                  <a:pt x="7763149" y="1295144"/>
                </a:lnTo>
                <a:lnTo>
                  <a:pt x="7705703" y="1259961"/>
                </a:lnTo>
                <a:lnTo>
                  <a:pt x="7659527" y="1207188"/>
                </a:lnTo>
                <a:lnTo>
                  <a:pt x="7625169" y="1135724"/>
                </a:lnTo>
                <a:lnTo>
                  <a:pt x="7614175" y="1092846"/>
                </a:lnTo>
                <a:lnTo>
                  <a:pt x="7607578" y="1045570"/>
                </a:lnTo>
                <a:lnTo>
                  <a:pt x="7605379" y="993896"/>
                </a:lnTo>
                <a:lnTo>
                  <a:pt x="7607578" y="942360"/>
                </a:lnTo>
                <a:lnTo>
                  <a:pt x="7614175" y="895496"/>
                </a:lnTo>
                <a:lnTo>
                  <a:pt x="7625169" y="853305"/>
                </a:lnTo>
                <a:lnTo>
                  <a:pt x="7640562" y="815786"/>
                </a:lnTo>
                <a:lnTo>
                  <a:pt x="7659665" y="781841"/>
                </a:lnTo>
                <a:lnTo>
                  <a:pt x="7706940" y="727968"/>
                </a:lnTo>
                <a:lnTo>
                  <a:pt x="7765485" y="692649"/>
                </a:lnTo>
                <a:lnTo>
                  <a:pt x="7830353" y="675058"/>
                </a:lnTo>
                <a:lnTo>
                  <a:pt x="7864848" y="672859"/>
                </a:lnTo>
                <a:lnTo>
                  <a:pt x="8333672" y="672859"/>
                </a:lnTo>
                <a:lnTo>
                  <a:pt x="8322888" y="655390"/>
                </a:lnTo>
                <a:lnTo>
                  <a:pt x="8294119" y="616909"/>
                </a:lnTo>
                <a:lnTo>
                  <a:pt x="8262297" y="581605"/>
                </a:lnTo>
                <a:lnTo>
                  <a:pt x="8227420" y="549477"/>
                </a:lnTo>
                <a:lnTo>
                  <a:pt x="8189489" y="520525"/>
                </a:lnTo>
                <a:lnTo>
                  <a:pt x="8148504" y="494749"/>
                </a:lnTo>
                <a:lnTo>
                  <a:pt x="8105137" y="472577"/>
                </a:lnTo>
                <a:lnTo>
                  <a:pt x="8060060" y="454436"/>
                </a:lnTo>
                <a:lnTo>
                  <a:pt x="8013273" y="440327"/>
                </a:lnTo>
                <a:lnTo>
                  <a:pt x="7964775" y="430248"/>
                </a:lnTo>
                <a:lnTo>
                  <a:pt x="7914567" y="424201"/>
                </a:lnTo>
                <a:lnTo>
                  <a:pt x="7862649" y="422186"/>
                </a:lnTo>
                <a:close/>
              </a:path>
              <a:path w="10033000" h="1979295">
                <a:moveTo>
                  <a:pt x="8333672" y="672859"/>
                </a:moveTo>
                <a:lnTo>
                  <a:pt x="7864848" y="672859"/>
                </a:lnTo>
                <a:lnTo>
                  <a:pt x="7898244" y="675058"/>
                </a:lnTo>
                <a:lnTo>
                  <a:pt x="7930265" y="681654"/>
                </a:lnTo>
                <a:lnTo>
                  <a:pt x="7990184" y="708041"/>
                </a:lnTo>
                <a:lnTo>
                  <a:pt x="8043507" y="752568"/>
                </a:lnTo>
                <a:lnTo>
                  <a:pt x="8084737" y="815786"/>
                </a:lnTo>
                <a:lnTo>
                  <a:pt x="8100129" y="853305"/>
                </a:lnTo>
                <a:lnTo>
                  <a:pt x="8111123" y="895496"/>
                </a:lnTo>
                <a:lnTo>
                  <a:pt x="8117720" y="942360"/>
                </a:lnTo>
                <a:lnTo>
                  <a:pt x="8119919" y="993896"/>
                </a:lnTo>
                <a:lnTo>
                  <a:pt x="8117720" y="1045570"/>
                </a:lnTo>
                <a:lnTo>
                  <a:pt x="8111123" y="1092846"/>
                </a:lnTo>
                <a:lnTo>
                  <a:pt x="8100129" y="1135724"/>
                </a:lnTo>
                <a:lnTo>
                  <a:pt x="8084737" y="1174205"/>
                </a:lnTo>
                <a:lnTo>
                  <a:pt x="8065634" y="1207188"/>
                </a:lnTo>
                <a:lnTo>
                  <a:pt x="8018358" y="1259961"/>
                </a:lnTo>
                <a:lnTo>
                  <a:pt x="7960637" y="1295144"/>
                </a:lnTo>
                <a:lnTo>
                  <a:pt x="7895770" y="1312735"/>
                </a:lnTo>
                <a:lnTo>
                  <a:pt x="7860450" y="1314933"/>
                </a:lnTo>
                <a:lnTo>
                  <a:pt x="8334446" y="1314933"/>
                </a:lnTo>
                <a:lnTo>
                  <a:pt x="8371447" y="1248600"/>
                </a:lnTo>
                <a:lnTo>
                  <a:pt x="8390137" y="1202057"/>
                </a:lnTo>
                <a:lnTo>
                  <a:pt x="8404674" y="1153315"/>
                </a:lnTo>
                <a:lnTo>
                  <a:pt x="8415058" y="1102374"/>
                </a:lnTo>
                <a:lnTo>
                  <a:pt x="8421288" y="1049235"/>
                </a:lnTo>
                <a:lnTo>
                  <a:pt x="8423365" y="993896"/>
                </a:lnTo>
                <a:lnTo>
                  <a:pt x="8421288" y="938619"/>
                </a:lnTo>
                <a:lnTo>
                  <a:pt x="8415058" y="885662"/>
                </a:lnTo>
                <a:lnTo>
                  <a:pt x="8404674" y="835027"/>
                </a:lnTo>
                <a:lnTo>
                  <a:pt x="8390137" y="786712"/>
                </a:lnTo>
                <a:lnTo>
                  <a:pt x="8371447" y="740719"/>
                </a:lnTo>
                <a:lnTo>
                  <a:pt x="8348603" y="697046"/>
                </a:lnTo>
                <a:lnTo>
                  <a:pt x="8333672" y="672859"/>
                </a:lnTo>
                <a:close/>
              </a:path>
              <a:path w="10033000" h="1979295">
                <a:moveTo>
                  <a:pt x="7396039" y="448572"/>
                </a:moveTo>
                <a:lnTo>
                  <a:pt x="7079399" y="448572"/>
                </a:lnTo>
                <a:lnTo>
                  <a:pt x="6797941" y="1156614"/>
                </a:lnTo>
                <a:lnTo>
                  <a:pt x="7085762" y="1156614"/>
                </a:lnTo>
                <a:lnTo>
                  <a:pt x="7396039" y="448572"/>
                </a:lnTo>
                <a:close/>
              </a:path>
              <a:path w="10033000" h="1979295">
                <a:moveTo>
                  <a:pt x="8783037" y="448572"/>
                </a:moveTo>
                <a:lnTo>
                  <a:pt x="8488386" y="448572"/>
                </a:lnTo>
                <a:lnTo>
                  <a:pt x="8488386" y="1059863"/>
                </a:lnTo>
                <a:lnTo>
                  <a:pt x="8489791" y="1113430"/>
                </a:lnTo>
                <a:lnTo>
                  <a:pt x="8494005" y="1164188"/>
                </a:lnTo>
                <a:lnTo>
                  <a:pt x="8501029" y="1212136"/>
                </a:lnTo>
                <a:lnTo>
                  <a:pt x="8510863" y="1257274"/>
                </a:lnTo>
                <a:lnTo>
                  <a:pt x="8523507" y="1299602"/>
                </a:lnTo>
                <a:lnTo>
                  <a:pt x="8538960" y="1339121"/>
                </a:lnTo>
                <a:lnTo>
                  <a:pt x="8560949" y="1381780"/>
                </a:lnTo>
                <a:lnTo>
                  <a:pt x="8586457" y="1420040"/>
                </a:lnTo>
                <a:lnTo>
                  <a:pt x="8615482" y="1453903"/>
                </a:lnTo>
                <a:lnTo>
                  <a:pt x="8648025" y="1483368"/>
                </a:lnTo>
                <a:lnTo>
                  <a:pt x="8684087" y="1508435"/>
                </a:lnTo>
                <a:lnTo>
                  <a:pt x="8723491" y="1529017"/>
                </a:lnTo>
                <a:lnTo>
                  <a:pt x="8766061" y="1545025"/>
                </a:lnTo>
                <a:lnTo>
                  <a:pt x="8811798" y="1556459"/>
                </a:lnTo>
                <a:lnTo>
                  <a:pt x="8860702" y="1563320"/>
                </a:lnTo>
                <a:lnTo>
                  <a:pt x="8912771" y="1565606"/>
                </a:lnTo>
                <a:lnTo>
                  <a:pt x="8965456" y="1563496"/>
                </a:lnTo>
                <a:lnTo>
                  <a:pt x="9014448" y="1557163"/>
                </a:lnTo>
                <a:lnTo>
                  <a:pt x="9059745" y="1546608"/>
                </a:lnTo>
                <a:lnTo>
                  <a:pt x="9101348" y="1531832"/>
                </a:lnTo>
                <a:lnTo>
                  <a:pt x="9139256" y="1512833"/>
                </a:lnTo>
                <a:lnTo>
                  <a:pt x="9182822" y="1483011"/>
                </a:lnTo>
                <a:lnTo>
                  <a:pt x="9221165" y="1448516"/>
                </a:lnTo>
                <a:lnTo>
                  <a:pt x="9254286" y="1409348"/>
                </a:lnTo>
                <a:lnTo>
                  <a:pt x="9282184" y="1365508"/>
                </a:lnTo>
                <a:lnTo>
                  <a:pt x="9570238" y="1365508"/>
                </a:lnTo>
                <a:lnTo>
                  <a:pt x="9570238" y="1314933"/>
                </a:lnTo>
                <a:lnTo>
                  <a:pt x="9013920" y="1314933"/>
                </a:lnTo>
                <a:lnTo>
                  <a:pt x="8958398" y="1310398"/>
                </a:lnTo>
                <a:lnTo>
                  <a:pt x="8910572" y="1296793"/>
                </a:lnTo>
                <a:lnTo>
                  <a:pt x="8870442" y="1274117"/>
                </a:lnTo>
                <a:lnTo>
                  <a:pt x="8838009" y="1242370"/>
                </a:lnTo>
                <a:lnTo>
                  <a:pt x="8813959" y="1202103"/>
                </a:lnTo>
                <a:lnTo>
                  <a:pt x="8796780" y="1153865"/>
                </a:lnTo>
                <a:lnTo>
                  <a:pt x="8786472" y="1097656"/>
                </a:lnTo>
                <a:lnTo>
                  <a:pt x="8783037" y="1033476"/>
                </a:lnTo>
                <a:lnTo>
                  <a:pt x="8783037" y="448572"/>
                </a:lnTo>
                <a:close/>
              </a:path>
              <a:path w="10033000" h="1979295">
                <a:moveTo>
                  <a:pt x="9570238" y="1365508"/>
                </a:moveTo>
                <a:lnTo>
                  <a:pt x="9290979" y="1365508"/>
                </a:lnTo>
                <a:lnTo>
                  <a:pt x="9317366" y="1539220"/>
                </a:lnTo>
                <a:lnTo>
                  <a:pt x="9570238" y="1539220"/>
                </a:lnTo>
                <a:lnTo>
                  <a:pt x="9570238" y="1365508"/>
                </a:lnTo>
                <a:close/>
              </a:path>
              <a:path w="10033000" h="1979295">
                <a:moveTo>
                  <a:pt x="9570238" y="448572"/>
                </a:moveTo>
                <a:lnTo>
                  <a:pt x="9273388" y="448572"/>
                </a:lnTo>
                <a:lnTo>
                  <a:pt x="9273388" y="1011487"/>
                </a:lnTo>
                <a:lnTo>
                  <a:pt x="9271327" y="1057114"/>
                </a:lnTo>
                <a:lnTo>
                  <a:pt x="9265143" y="1099443"/>
                </a:lnTo>
                <a:lnTo>
                  <a:pt x="9254835" y="1138473"/>
                </a:lnTo>
                <a:lnTo>
                  <a:pt x="9240405" y="1174205"/>
                </a:lnTo>
                <a:lnTo>
                  <a:pt x="9200825" y="1234674"/>
                </a:lnTo>
                <a:lnTo>
                  <a:pt x="9148052" y="1279751"/>
                </a:lnTo>
                <a:lnTo>
                  <a:pt x="9085933" y="1306138"/>
                </a:lnTo>
                <a:lnTo>
                  <a:pt x="9013920" y="1314933"/>
                </a:lnTo>
                <a:lnTo>
                  <a:pt x="9570238" y="1314933"/>
                </a:lnTo>
                <a:lnTo>
                  <a:pt x="9570238" y="448572"/>
                </a:lnTo>
                <a:close/>
              </a:path>
              <a:path w="10033000" h="1979295">
                <a:moveTo>
                  <a:pt x="10010857" y="0"/>
                </a:moveTo>
                <a:lnTo>
                  <a:pt x="9692019" y="0"/>
                </a:lnTo>
                <a:lnTo>
                  <a:pt x="9725002" y="1042272"/>
                </a:lnTo>
                <a:lnTo>
                  <a:pt x="9977874" y="1042272"/>
                </a:lnTo>
                <a:lnTo>
                  <a:pt x="10010857" y="0"/>
                </a:lnTo>
                <a:close/>
              </a:path>
              <a:path w="10033000" h="1979295">
                <a:moveTo>
                  <a:pt x="9852538" y="1209387"/>
                </a:moveTo>
                <a:lnTo>
                  <a:pt x="9813782" y="1212548"/>
                </a:lnTo>
                <a:lnTo>
                  <a:pt x="9747815" y="1237835"/>
                </a:lnTo>
                <a:lnTo>
                  <a:pt x="9698478" y="1285661"/>
                </a:lnTo>
                <a:lnTo>
                  <a:pt x="9673190" y="1346130"/>
                </a:lnTo>
                <a:lnTo>
                  <a:pt x="9670029" y="1380900"/>
                </a:lnTo>
                <a:lnTo>
                  <a:pt x="9673190" y="1414845"/>
                </a:lnTo>
                <a:lnTo>
                  <a:pt x="9698478" y="1475315"/>
                </a:lnTo>
                <a:lnTo>
                  <a:pt x="9747815" y="1523003"/>
                </a:lnTo>
                <a:lnTo>
                  <a:pt x="9813782" y="1547191"/>
                </a:lnTo>
                <a:lnTo>
                  <a:pt x="9852538" y="1550214"/>
                </a:lnTo>
                <a:lnTo>
                  <a:pt x="9890331" y="1547191"/>
                </a:lnTo>
                <a:lnTo>
                  <a:pt x="9955198" y="1523003"/>
                </a:lnTo>
                <a:lnTo>
                  <a:pt x="10004398" y="1475315"/>
                </a:lnTo>
                <a:lnTo>
                  <a:pt x="10029685" y="1414845"/>
                </a:lnTo>
                <a:lnTo>
                  <a:pt x="10032846" y="1380900"/>
                </a:lnTo>
                <a:lnTo>
                  <a:pt x="10029685" y="1346130"/>
                </a:lnTo>
                <a:lnTo>
                  <a:pt x="10004398" y="1285661"/>
                </a:lnTo>
                <a:lnTo>
                  <a:pt x="9955198" y="1237835"/>
                </a:lnTo>
                <a:lnTo>
                  <a:pt x="9890331" y="1212548"/>
                </a:lnTo>
                <a:lnTo>
                  <a:pt x="9852538" y="1209387"/>
                </a:lnTo>
                <a:close/>
              </a:path>
            </a:pathLst>
          </a:custGeom>
          <a:solidFill>
            <a:srgbClr val="00CE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64069" y="3159359"/>
            <a:ext cx="1633220" cy="457834"/>
          </a:xfrm>
          <a:custGeom>
            <a:avLst/>
            <a:gdLst/>
            <a:ahLst/>
            <a:cxnLst/>
            <a:rect l="l" t="t" r="r" b="b"/>
            <a:pathLst>
              <a:path w="1633220" h="457835">
                <a:moveTo>
                  <a:pt x="111577" y="0"/>
                </a:moveTo>
                <a:lnTo>
                  <a:pt x="0" y="0"/>
                </a:lnTo>
                <a:lnTo>
                  <a:pt x="0" y="358858"/>
                </a:lnTo>
                <a:lnTo>
                  <a:pt x="134194" y="358858"/>
                </a:lnTo>
                <a:lnTo>
                  <a:pt x="153859" y="358104"/>
                </a:lnTo>
                <a:lnTo>
                  <a:pt x="204559" y="346795"/>
                </a:lnTo>
                <a:lnTo>
                  <a:pt x="241123" y="322011"/>
                </a:lnTo>
                <a:lnTo>
                  <a:pt x="257835" y="296032"/>
                </a:lnTo>
                <a:lnTo>
                  <a:pt x="75892" y="296032"/>
                </a:lnTo>
                <a:lnTo>
                  <a:pt x="75892" y="202548"/>
                </a:lnTo>
                <a:lnTo>
                  <a:pt x="253264" y="202548"/>
                </a:lnTo>
                <a:lnTo>
                  <a:pt x="252683" y="201543"/>
                </a:lnTo>
                <a:lnTo>
                  <a:pt x="218757" y="175785"/>
                </a:lnTo>
                <a:lnTo>
                  <a:pt x="201543" y="170884"/>
                </a:lnTo>
                <a:lnTo>
                  <a:pt x="201543" y="168371"/>
                </a:lnTo>
                <a:lnTo>
                  <a:pt x="237102" y="149147"/>
                </a:lnTo>
                <a:lnTo>
                  <a:pt x="242563" y="142236"/>
                </a:lnTo>
                <a:lnTo>
                  <a:pt x="75892" y="142236"/>
                </a:lnTo>
                <a:lnTo>
                  <a:pt x="75892" y="62322"/>
                </a:lnTo>
                <a:lnTo>
                  <a:pt x="253013" y="62322"/>
                </a:lnTo>
                <a:lnTo>
                  <a:pt x="252683" y="60814"/>
                </a:lnTo>
                <a:lnTo>
                  <a:pt x="231165" y="28365"/>
                </a:lnTo>
                <a:lnTo>
                  <a:pt x="191491" y="9046"/>
                </a:lnTo>
                <a:lnTo>
                  <a:pt x="134477" y="565"/>
                </a:lnTo>
                <a:lnTo>
                  <a:pt x="111577" y="0"/>
                </a:lnTo>
                <a:close/>
              </a:path>
              <a:path w="1633220" h="457835">
                <a:moveTo>
                  <a:pt x="253264" y="202548"/>
                </a:moveTo>
                <a:lnTo>
                  <a:pt x="123137" y="202548"/>
                </a:lnTo>
                <a:lnTo>
                  <a:pt x="134571" y="202894"/>
                </a:lnTo>
                <a:lnTo>
                  <a:pt x="144749" y="203930"/>
                </a:lnTo>
                <a:lnTo>
                  <a:pt x="180936" y="223658"/>
                </a:lnTo>
                <a:lnTo>
                  <a:pt x="184957" y="230359"/>
                </a:lnTo>
                <a:lnTo>
                  <a:pt x="186968" y="238233"/>
                </a:lnTo>
                <a:lnTo>
                  <a:pt x="186968" y="247280"/>
                </a:lnTo>
                <a:lnTo>
                  <a:pt x="173397" y="282965"/>
                </a:lnTo>
                <a:lnTo>
                  <a:pt x="125650" y="296032"/>
                </a:lnTo>
                <a:lnTo>
                  <a:pt x="257835" y="296032"/>
                </a:lnTo>
                <a:lnTo>
                  <a:pt x="261855" y="285226"/>
                </a:lnTo>
                <a:lnTo>
                  <a:pt x="264871" y="270588"/>
                </a:lnTo>
                <a:lnTo>
                  <a:pt x="265876" y="254819"/>
                </a:lnTo>
                <a:lnTo>
                  <a:pt x="265342" y="241437"/>
                </a:lnTo>
                <a:lnTo>
                  <a:pt x="263740" y="229438"/>
                </a:lnTo>
                <a:lnTo>
                  <a:pt x="261070" y="218820"/>
                </a:lnTo>
                <a:lnTo>
                  <a:pt x="257332" y="209585"/>
                </a:lnTo>
                <a:lnTo>
                  <a:pt x="253264" y="202548"/>
                </a:lnTo>
                <a:close/>
              </a:path>
              <a:path w="1633220" h="457835">
                <a:moveTo>
                  <a:pt x="253013" y="62322"/>
                </a:moveTo>
                <a:lnTo>
                  <a:pt x="116101" y="62322"/>
                </a:lnTo>
                <a:lnTo>
                  <a:pt x="131336" y="62888"/>
                </a:lnTo>
                <a:lnTo>
                  <a:pt x="144372" y="64584"/>
                </a:lnTo>
                <a:lnTo>
                  <a:pt x="177984" y="91442"/>
                </a:lnTo>
                <a:lnTo>
                  <a:pt x="178926" y="101023"/>
                </a:lnTo>
                <a:lnTo>
                  <a:pt x="178109" y="110478"/>
                </a:lnTo>
                <a:lnTo>
                  <a:pt x="148142" y="139597"/>
                </a:lnTo>
                <a:lnTo>
                  <a:pt x="120122" y="142236"/>
                </a:lnTo>
                <a:lnTo>
                  <a:pt x="242563" y="142236"/>
                </a:lnTo>
                <a:lnTo>
                  <a:pt x="256421" y="100803"/>
                </a:lnTo>
                <a:lnTo>
                  <a:pt x="256829" y="90971"/>
                </a:lnTo>
                <a:lnTo>
                  <a:pt x="255793" y="75013"/>
                </a:lnTo>
                <a:lnTo>
                  <a:pt x="253013" y="62322"/>
                </a:lnTo>
                <a:close/>
              </a:path>
              <a:path w="1633220" h="457835">
                <a:moveTo>
                  <a:pt x="396490" y="84437"/>
                </a:moveTo>
                <a:lnTo>
                  <a:pt x="321602" y="84437"/>
                </a:lnTo>
                <a:lnTo>
                  <a:pt x="321602" y="358858"/>
                </a:lnTo>
                <a:lnTo>
                  <a:pt x="435190" y="358858"/>
                </a:lnTo>
                <a:lnTo>
                  <a:pt x="455734" y="358198"/>
                </a:lnTo>
                <a:lnTo>
                  <a:pt x="504550" y="348303"/>
                </a:lnTo>
                <a:lnTo>
                  <a:pt x="536308" y="326911"/>
                </a:lnTo>
                <a:lnTo>
                  <a:pt x="548858" y="307090"/>
                </a:lnTo>
                <a:lnTo>
                  <a:pt x="396490" y="307090"/>
                </a:lnTo>
                <a:lnTo>
                  <a:pt x="396490" y="242254"/>
                </a:lnTo>
                <a:lnTo>
                  <a:pt x="550736" y="242254"/>
                </a:lnTo>
                <a:lnTo>
                  <a:pt x="548182" y="235783"/>
                </a:lnTo>
                <a:lnTo>
                  <a:pt x="514727" y="204402"/>
                </a:lnTo>
                <a:lnTo>
                  <a:pt x="471127" y="192748"/>
                </a:lnTo>
                <a:lnTo>
                  <a:pt x="432677" y="190486"/>
                </a:lnTo>
                <a:lnTo>
                  <a:pt x="396490" y="190486"/>
                </a:lnTo>
                <a:lnTo>
                  <a:pt x="396490" y="84437"/>
                </a:lnTo>
                <a:close/>
              </a:path>
              <a:path w="1633220" h="457835">
                <a:moveTo>
                  <a:pt x="550736" y="242254"/>
                </a:moveTo>
                <a:lnTo>
                  <a:pt x="430164" y="242254"/>
                </a:lnTo>
                <a:lnTo>
                  <a:pt x="441944" y="242694"/>
                </a:lnTo>
                <a:lnTo>
                  <a:pt x="452153" y="244013"/>
                </a:lnTo>
                <a:lnTo>
                  <a:pt x="480927" y="272410"/>
                </a:lnTo>
                <a:lnTo>
                  <a:pt x="480048" y="281049"/>
                </a:lnTo>
                <a:lnTo>
                  <a:pt x="441693" y="306587"/>
                </a:lnTo>
                <a:lnTo>
                  <a:pt x="431170" y="307090"/>
                </a:lnTo>
                <a:lnTo>
                  <a:pt x="548858" y="307090"/>
                </a:lnTo>
                <a:lnTo>
                  <a:pt x="552674" y="296284"/>
                </a:lnTo>
                <a:lnTo>
                  <a:pt x="555030" y="284284"/>
                </a:lnTo>
                <a:lnTo>
                  <a:pt x="555815" y="271405"/>
                </a:lnTo>
                <a:lnTo>
                  <a:pt x="554967" y="258400"/>
                </a:lnTo>
                <a:lnTo>
                  <a:pt x="552422" y="246526"/>
                </a:lnTo>
                <a:lnTo>
                  <a:pt x="550736" y="242254"/>
                </a:lnTo>
                <a:close/>
              </a:path>
              <a:path w="1633220" h="457835">
                <a:moveTo>
                  <a:pt x="670408" y="84437"/>
                </a:moveTo>
                <a:lnTo>
                  <a:pt x="595521" y="84437"/>
                </a:lnTo>
                <a:lnTo>
                  <a:pt x="595521" y="358858"/>
                </a:lnTo>
                <a:lnTo>
                  <a:pt x="670408" y="358858"/>
                </a:lnTo>
                <a:lnTo>
                  <a:pt x="670408" y="84437"/>
                </a:lnTo>
                <a:close/>
              </a:path>
              <a:path w="1633220" h="457835">
                <a:moveTo>
                  <a:pt x="869243" y="84437"/>
                </a:moveTo>
                <a:lnTo>
                  <a:pt x="738566" y="84437"/>
                </a:lnTo>
                <a:lnTo>
                  <a:pt x="738566" y="358858"/>
                </a:lnTo>
                <a:lnTo>
                  <a:pt x="869243" y="358858"/>
                </a:lnTo>
                <a:lnTo>
                  <a:pt x="884949" y="358481"/>
                </a:lnTo>
                <a:lnTo>
                  <a:pt x="924529" y="352826"/>
                </a:lnTo>
                <a:lnTo>
                  <a:pt x="962224" y="335738"/>
                </a:lnTo>
                <a:lnTo>
                  <a:pt x="984339" y="307090"/>
                </a:lnTo>
                <a:lnTo>
                  <a:pt x="813454" y="307090"/>
                </a:lnTo>
                <a:lnTo>
                  <a:pt x="813454" y="242254"/>
                </a:lnTo>
                <a:lnTo>
                  <a:pt x="978621" y="242254"/>
                </a:lnTo>
                <a:lnTo>
                  <a:pt x="972779" y="235720"/>
                </a:lnTo>
                <a:lnTo>
                  <a:pt x="963512" y="228464"/>
                </a:lnTo>
                <a:lnTo>
                  <a:pt x="952800" y="222778"/>
                </a:lnTo>
                <a:lnTo>
                  <a:pt x="940644" y="218663"/>
                </a:lnTo>
                <a:lnTo>
                  <a:pt x="927042" y="216119"/>
                </a:lnTo>
                <a:lnTo>
                  <a:pt x="927042" y="214108"/>
                </a:lnTo>
                <a:lnTo>
                  <a:pt x="967753" y="194004"/>
                </a:lnTo>
                <a:lnTo>
                  <a:pt x="969640" y="191491"/>
                </a:lnTo>
                <a:lnTo>
                  <a:pt x="813454" y="191491"/>
                </a:lnTo>
                <a:lnTo>
                  <a:pt x="813454" y="137210"/>
                </a:lnTo>
                <a:lnTo>
                  <a:pt x="979333" y="137210"/>
                </a:lnTo>
                <a:lnTo>
                  <a:pt x="978056" y="132058"/>
                </a:lnTo>
                <a:lnTo>
                  <a:pt x="949408" y="100269"/>
                </a:lnTo>
                <a:lnTo>
                  <a:pt x="899650" y="86196"/>
                </a:lnTo>
                <a:lnTo>
                  <a:pt x="884886" y="84877"/>
                </a:lnTo>
                <a:lnTo>
                  <a:pt x="869243" y="84437"/>
                </a:lnTo>
                <a:close/>
              </a:path>
              <a:path w="1633220" h="457835">
                <a:moveTo>
                  <a:pt x="978621" y="242254"/>
                </a:moveTo>
                <a:lnTo>
                  <a:pt x="862709" y="242254"/>
                </a:lnTo>
                <a:lnTo>
                  <a:pt x="874489" y="242725"/>
                </a:lnTo>
                <a:lnTo>
                  <a:pt x="884698" y="244139"/>
                </a:lnTo>
                <a:lnTo>
                  <a:pt x="912969" y="272913"/>
                </a:lnTo>
                <a:lnTo>
                  <a:pt x="912090" y="281551"/>
                </a:lnTo>
                <a:lnTo>
                  <a:pt x="874300" y="306618"/>
                </a:lnTo>
                <a:lnTo>
                  <a:pt x="864217" y="307090"/>
                </a:lnTo>
                <a:lnTo>
                  <a:pt x="984339" y="307090"/>
                </a:lnTo>
                <a:lnTo>
                  <a:pt x="986412" y="301907"/>
                </a:lnTo>
                <a:lnTo>
                  <a:pt x="988611" y="293896"/>
                </a:lnTo>
                <a:lnTo>
                  <a:pt x="989930" y="285572"/>
                </a:lnTo>
                <a:lnTo>
                  <a:pt x="990370" y="276933"/>
                </a:lnTo>
                <a:lnTo>
                  <a:pt x="989270" y="264934"/>
                </a:lnTo>
                <a:lnTo>
                  <a:pt x="985972" y="254065"/>
                </a:lnTo>
                <a:lnTo>
                  <a:pt x="980475" y="244327"/>
                </a:lnTo>
                <a:lnTo>
                  <a:pt x="978621" y="242254"/>
                </a:lnTo>
                <a:close/>
              </a:path>
              <a:path w="1633220" h="457835">
                <a:moveTo>
                  <a:pt x="979333" y="137210"/>
                </a:moveTo>
                <a:lnTo>
                  <a:pt x="866227" y="137210"/>
                </a:lnTo>
                <a:lnTo>
                  <a:pt x="875431" y="137587"/>
                </a:lnTo>
                <a:lnTo>
                  <a:pt x="883441" y="138718"/>
                </a:lnTo>
                <a:lnTo>
                  <a:pt x="890258" y="140603"/>
                </a:lnTo>
                <a:lnTo>
                  <a:pt x="895881" y="143241"/>
                </a:lnTo>
                <a:lnTo>
                  <a:pt x="902582" y="147262"/>
                </a:lnTo>
                <a:lnTo>
                  <a:pt x="905933" y="153628"/>
                </a:lnTo>
                <a:lnTo>
                  <a:pt x="905933" y="162340"/>
                </a:lnTo>
                <a:lnTo>
                  <a:pt x="878415" y="189858"/>
                </a:lnTo>
                <a:lnTo>
                  <a:pt x="857683" y="191491"/>
                </a:lnTo>
                <a:lnTo>
                  <a:pt x="969640" y="191491"/>
                </a:lnTo>
                <a:lnTo>
                  <a:pt x="973910" y="185805"/>
                </a:lnTo>
                <a:lnTo>
                  <a:pt x="978307" y="176790"/>
                </a:lnTo>
                <a:lnTo>
                  <a:pt x="980946" y="166958"/>
                </a:lnTo>
                <a:lnTo>
                  <a:pt x="981826" y="156309"/>
                </a:lnTo>
                <a:lnTo>
                  <a:pt x="980883" y="143461"/>
                </a:lnTo>
                <a:lnTo>
                  <a:pt x="979333" y="137210"/>
                </a:lnTo>
                <a:close/>
              </a:path>
              <a:path w="1633220" h="457835">
                <a:moveTo>
                  <a:pt x="1161710" y="79411"/>
                </a:moveTo>
                <a:lnTo>
                  <a:pt x="1123261" y="83557"/>
                </a:lnTo>
                <a:lnTo>
                  <a:pt x="1076142" y="105232"/>
                </a:lnTo>
                <a:lnTo>
                  <a:pt x="1044101" y="144246"/>
                </a:lnTo>
                <a:lnTo>
                  <a:pt x="1029023" y="199187"/>
                </a:lnTo>
                <a:lnTo>
                  <a:pt x="1028018" y="221145"/>
                </a:lnTo>
                <a:lnTo>
                  <a:pt x="1028615" y="237762"/>
                </a:lnTo>
                <a:lnTo>
                  <a:pt x="1037567" y="281960"/>
                </a:lnTo>
                <a:lnTo>
                  <a:pt x="1056886" y="317393"/>
                </a:lnTo>
                <a:lnTo>
                  <a:pt x="1095272" y="349528"/>
                </a:lnTo>
                <a:lnTo>
                  <a:pt x="1132559" y="361622"/>
                </a:lnTo>
                <a:lnTo>
                  <a:pt x="1160202" y="363884"/>
                </a:lnTo>
                <a:lnTo>
                  <a:pt x="1175375" y="363318"/>
                </a:lnTo>
                <a:lnTo>
                  <a:pt x="1215991" y="354837"/>
                </a:lnTo>
                <a:lnTo>
                  <a:pt x="1257707" y="327194"/>
                </a:lnTo>
                <a:lnTo>
                  <a:pt x="1274726" y="303571"/>
                </a:lnTo>
                <a:lnTo>
                  <a:pt x="1161208" y="303571"/>
                </a:lnTo>
                <a:lnTo>
                  <a:pt x="1151627" y="303006"/>
                </a:lnTo>
                <a:lnTo>
                  <a:pt x="1117607" y="282839"/>
                </a:lnTo>
                <a:lnTo>
                  <a:pt x="1105796" y="246149"/>
                </a:lnTo>
                <a:lnTo>
                  <a:pt x="1104414" y="221145"/>
                </a:lnTo>
                <a:lnTo>
                  <a:pt x="1105230" y="202077"/>
                </a:lnTo>
                <a:lnTo>
                  <a:pt x="1117481" y="160330"/>
                </a:lnTo>
                <a:lnTo>
                  <a:pt x="1160705" y="139723"/>
                </a:lnTo>
                <a:lnTo>
                  <a:pt x="1273972" y="139723"/>
                </a:lnTo>
                <a:lnTo>
                  <a:pt x="1267477" y="129357"/>
                </a:lnTo>
                <a:lnTo>
                  <a:pt x="1230064" y="95997"/>
                </a:lnTo>
                <a:lnTo>
                  <a:pt x="1180495" y="80447"/>
                </a:lnTo>
                <a:lnTo>
                  <a:pt x="1161710" y="79411"/>
                </a:lnTo>
                <a:close/>
              </a:path>
              <a:path w="1633220" h="457835">
                <a:moveTo>
                  <a:pt x="1273972" y="139723"/>
                </a:moveTo>
                <a:lnTo>
                  <a:pt x="1160705" y="139723"/>
                </a:lnTo>
                <a:lnTo>
                  <a:pt x="1170286" y="140288"/>
                </a:lnTo>
                <a:lnTo>
                  <a:pt x="1178924" y="141985"/>
                </a:lnTo>
                <a:lnTo>
                  <a:pt x="1208264" y="167429"/>
                </a:lnTo>
                <a:lnTo>
                  <a:pt x="1217122" y="208140"/>
                </a:lnTo>
                <a:lnTo>
                  <a:pt x="1217499" y="221145"/>
                </a:lnTo>
                <a:lnTo>
                  <a:pt x="1217122" y="234181"/>
                </a:lnTo>
                <a:lnTo>
                  <a:pt x="1208264" y="275394"/>
                </a:lnTo>
                <a:lnTo>
                  <a:pt x="1179301" y="301310"/>
                </a:lnTo>
                <a:lnTo>
                  <a:pt x="1161208" y="303571"/>
                </a:lnTo>
                <a:lnTo>
                  <a:pt x="1274726" y="303571"/>
                </a:lnTo>
                <a:lnTo>
                  <a:pt x="1291507" y="253437"/>
                </a:lnTo>
                <a:lnTo>
                  <a:pt x="1293895" y="221145"/>
                </a:lnTo>
                <a:lnTo>
                  <a:pt x="1292827" y="199187"/>
                </a:lnTo>
                <a:lnTo>
                  <a:pt x="1289623" y="179052"/>
                </a:lnTo>
                <a:lnTo>
                  <a:pt x="1284282" y="160738"/>
                </a:lnTo>
                <a:lnTo>
                  <a:pt x="1276806" y="144246"/>
                </a:lnTo>
                <a:lnTo>
                  <a:pt x="1273972" y="139723"/>
                </a:lnTo>
                <a:close/>
              </a:path>
              <a:path w="1633220" h="457835">
                <a:moveTo>
                  <a:pt x="1632720" y="304074"/>
                </a:moveTo>
                <a:lnTo>
                  <a:pt x="1313567" y="304074"/>
                </a:lnTo>
                <a:lnTo>
                  <a:pt x="1313567" y="457368"/>
                </a:lnTo>
                <a:lnTo>
                  <a:pt x="1380916" y="457368"/>
                </a:lnTo>
                <a:lnTo>
                  <a:pt x="1380916" y="358858"/>
                </a:lnTo>
                <a:lnTo>
                  <a:pt x="1632720" y="358858"/>
                </a:lnTo>
                <a:lnTo>
                  <a:pt x="1632720" y="304074"/>
                </a:lnTo>
                <a:close/>
              </a:path>
              <a:path w="1633220" h="457835">
                <a:moveTo>
                  <a:pt x="1632720" y="358858"/>
                </a:moveTo>
                <a:lnTo>
                  <a:pt x="1565371" y="358858"/>
                </a:lnTo>
                <a:lnTo>
                  <a:pt x="1565371" y="457368"/>
                </a:lnTo>
                <a:lnTo>
                  <a:pt x="1632720" y="457368"/>
                </a:lnTo>
                <a:lnTo>
                  <a:pt x="1632720" y="358858"/>
                </a:lnTo>
                <a:close/>
              </a:path>
              <a:path w="1633220" h="457835">
                <a:moveTo>
                  <a:pt x="1592511" y="84437"/>
                </a:moveTo>
                <a:lnTo>
                  <a:pt x="1398507" y="84437"/>
                </a:lnTo>
                <a:lnTo>
                  <a:pt x="1396496" y="104761"/>
                </a:lnTo>
                <a:lnTo>
                  <a:pt x="1393983" y="125022"/>
                </a:lnTo>
                <a:lnTo>
                  <a:pt x="1387449" y="165356"/>
                </a:lnTo>
                <a:lnTo>
                  <a:pt x="1378654" y="204433"/>
                </a:lnTo>
                <a:lnTo>
                  <a:pt x="1367345" y="241249"/>
                </a:lnTo>
                <a:lnTo>
                  <a:pt x="1345388" y="289781"/>
                </a:lnTo>
                <a:lnTo>
                  <a:pt x="1336687" y="304074"/>
                </a:lnTo>
                <a:lnTo>
                  <a:pt x="1415093" y="304074"/>
                </a:lnTo>
                <a:lnTo>
                  <a:pt x="1431678" y="266756"/>
                </a:lnTo>
                <a:lnTo>
                  <a:pt x="1444495" y="227176"/>
                </a:lnTo>
                <a:lnTo>
                  <a:pt x="1454170" y="185114"/>
                </a:lnTo>
                <a:lnTo>
                  <a:pt x="1461332" y="140728"/>
                </a:lnTo>
                <a:lnTo>
                  <a:pt x="1592511" y="140728"/>
                </a:lnTo>
                <a:lnTo>
                  <a:pt x="1592511" y="84437"/>
                </a:lnTo>
                <a:close/>
              </a:path>
              <a:path w="1633220" h="457835">
                <a:moveTo>
                  <a:pt x="1592511" y="140728"/>
                </a:moveTo>
                <a:lnTo>
                  <a:pt x="1517624" y="140728"/>
                </a:lnTo>
                <a:lnTo>
                  <a:pt x="1517624" y="304074"/>
                </a:lnTo>
                <a:lnTo>
                  <a:pt x="1592511" y="304074"/>
                </a:lnTo>
                <a:lnTo>
                  <a:pt x="1592511" y="140728"/>
                </a:lnTo>
                <a:close/>
              </a:path>
            </a:pathLst>
          </a:custGeom>
          <a:solidFill>
            <a:srgbClr val="E1EE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18835" y="10072992"/>
            <a:ext cx="1026160" cy="1026160"/>
          </a:xfrm>
          <a:custGeom>
            <a:avLst/>
            <a:gdLst/>
            <a:ahLst/>
            <a:cxnLst/>
            <a:rect l="l" t="t" r="r" b="b"/>
            <a:pathLst>
              <a:path w="1026160" h="1026159">
                <a:moveTo>
                  <a:pt x="513073" y="0"/>
                </a:moveTo>
                <a:lnTo>
                  <a:pt x="466373" y="2096"/>
                </a:lnTo>
                <a:lnTo>
                  <a:pt x="420847" y="8266"/>
                </a:lnTo>
                <a:lnTo>
                  <a:pt x="376678" y="18327"/>
                </a:lnTo>
                <a:lnTo>
                  <a:pt x="334045" y="32099"/>
                </a:lnTo>
                <a:lnTo>
                  <a:pt x="293130" y="49400"/>
                </a:lnTo>
                <a:lnTo>
                  <a:pt x="254115" y="70049"/>
                </a:lnTo>
                <a:lnTo>
                  <a:pt x="217180" y="93866"/>
                </a:lnTo>
                <a:lnTo>
                  <a:pt x="182506" y="120668"/>
                </a:lnTo>
                <a:lnTo>
                  <a:pt x="150275" y="150275"/>
                </a:lnTo>
                <a:lnTo>
                  <a:pt x="120668" y="182506"/>
                </a:lnTo>
                <a:lnTo>
                  <a:pt x="93865" y="217180"/>
                </a:lnTo>
                <a:lnTo>
                  <a:pt x="70049" y="254115"/>
                </a:lnTo>
                <a:lnTo>
                  <a:pt x="49400" y="293130"/>
                </a:lnTo>
                <a:lnTo>
                  <a:pt x="32099" y="334045"/>
                </a:lnTo>
                <a:lnTo>
                  <a:pt x="18327" y="376678"/>
                </a:lnTo>
                <a:lnTo>
                  <a:pt x="8266" y="420847"/>
                </a:lnTo>
                <a:lnTo>
                  <a:pt x="2096" y="466373"/>
                </a:lnTo>
                <a:lnTo>
                  <a:pt x="0" y="513073"/>
                </a:lnTo>
                <a:lnTo>
                  <a:pt x="2096" y="559773"/>
                </a:lnTo>
                <a:lnTo>
                  <a:pt x="8266" y="605298"/>
                </a:lnTo>
                <a:lnTo>
                  <a:pt x="18327" y="649468"/>
                </a:lnTo>
                <a:lnTo>
                  <a:pt x="32099" y="692101"/>
                </a:lnTo>
                <a:lnTo>
                  <a:pt x="49400" y="733015"/>
                </a:lnTo>
                <a:lnTo>
                  <a:pt x="70049" y="772031"/>
                </a:lnTo>
                <a:lnTo>
                  <a:pt x="93865" y="808966"/>
                </a:lnTo>
                <a:lnTo>
                  <a:pt x="120668" y="843640"/>
                </a:lnTo>
                <a:lnTo>
                  <a:pt x="150275" y="875871"/>
                </a:lnTo>
                <a:lnTo>
                  <a:pt x="182506" y="905478"/>
                </a:lnTo>
                <a:lnTo>
                  <a:pt x="217180" y="932280"/>
                </a:lnTo>
                <a:lnTo>
                  <a:pt x="254115" y="956097"/>
                </a:lnTo>
                <a:lnTo>
                  <a:pt x="293130" y="976746"/>
                </a:lnTo>
                <a:lnTo>
                  <a:pt x="334045" y="994047"/>
                </a:lnTo>
                <a:lnTo>
                  <a:pt x="376678" y="1007819"/>
                </a:lnTo>
                <a:lnTo>
                  <a:pt x="420847" y="1017880"/>
                </a:lnTo>
                <a:lnTo>
                  <a:pt x="466373" y="1024050"/>
                </a:lnTo>
                <a:lnTo>
                  <a:pt x="513073" y="1026146"/>
                </a:lnTo>
                <a:lnTo>
                  <a:pt x="559773" y="1024050"/>
                </a:lnTo>
                <a:lnTo>
                  <a:pt x="605298" y="1017880"/>
                </a:lnTo>
                <a:lnTo>
                  <a:pt x="649468" y="1007819"/>
                </a:lnTo>
                <a:lnTo>
                  <a:pt x="692101" y="994047"/>
                </a:lnTo>
                <a:lnTo>
                  <a:pt x="733015" y="976746"/>
                </a:lnTo>
                <a:lnTo>
                  <a:pt x="772031" y="956097"/>
                </a:lnTo>
                <a:lnTo>
                  <a:pt x="808966" y="932280"/>
                </a:lnTo>
                <a:lnTo>
                  <a:pt x="843640" y="905478"/>
                </a:lnTo>
                <a:lnTo>
                  <a:pt x="875871" y="875871"/>
                </a:lnTo>
                <a:lnTo>
                  <a:pt x="905478" y="843640"/>
                </a:lnTo>
                <a:lnTo>
                  <a:pt x="932280" y="808966"/>
                </a:lnTo>
                <a:lnTo>
                  <a:pt x="956097" y="772031"/>
                </a:lnTo>
                <a:lnTo>
                  <a:pt x="976746" y="733015"/>
                </a:lnTo>
                <a:lnTo>
                  <a:pt x="994047" y="692101"/>
                </a:lnTo>
                <a:lnTo>
                  <a:pt x="1007819" y="649468"/>
                </a:lnTo>
                <a:lnTo>
                  <a:pt x="1017880" y="605298"/>
                </a:lnTo>
                <a:lnTo>
                  <a:pt x="1024050" y="559773"/>
                </a:lnTo>
                <a:lnTo>
                  <a:pt x="1026146" y="513073"/>
                </a:lnTo>
                <a:lnTo>
                  <a:pt x="1024050" y="466373"/>
                </a:lnTo>
                <a:lnTo>
                  <a:pt x="1017880" y="420847"/>
                </a:lnTo>
                <a:lnTo>
                  <a:pt x="1007819" y="376678"/>
                </a:lnTo>
                <a:lnTo>
                  <a:pt x="994047" y="334045"/>
                </a:lnTo>
                <a:lnTo>
                  <a:pt x="976746" y="293130"/>
                </a:lnTo>
                <a:lnTo>
                  <a:pt x="956097" y="254115"/>
                </a:lnTo>
                <a:lnTo>
                  <a:pt x="932280" y="217180"/>
                </a:lnTo>
                <a:lnTo>
                  <a:pt x="905478" y="182506"/>
                </a:lnTo>
                <a:lnTo>
                  <a:pt x="875871" y="150275"/>
                </a:lnTo>
                <a:lnTo>
                  <a:pt x="843640" y="120668"/>
                </a:lnTo>
                <a:lnTo>
                  <a:pt x="808966" y="93866"/>
                </a:lnTo>
                <a:lnTo>
                  <a:pt x="772031" y="70049"/>
                </a:lnTo>
                <a:lnTo>
                  <a:pt x="733015" y="49400"/>
                </a:lnTo>
                <a:lnTo>
                  <a:pt x="692101" y="32099"/>
                </a:lnTo>
                <a:lnTo>
                  <a:pt x="649468" y="18327"/>
                </a:lnTo>
                <a:lnTo>
                  <a:pt x="605298" y="8266"/>
                </a:lnTo>
                <a:lnTo>
                  <a:pt x="559773" y="2096"/>
                </a:lnTo>
                <a:lnTo>
                  <a:pt x="513073" y="0"/>
                </a:lnTo>
                <a:close/>
              </a:path>
            </a:pathLst>
          </a:custGeom>
          <a:solidFill>
            <a:srgbClr val="E1EE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8659118" y="10072992"/>
            <a:ext cx="1026160" cy="1026160"/>
          </a:xfrm>
          <a:custGeom>
            <a:avLst/>
            <a:gdLst/>
            <a:ahLst/>
            <a:cxnLst/>
            <a:rect l="l" t="t" r="r" b="b"/>
            <a:pathLst>
              <a:path w="1026159" h="1026159">
                <a:moveTo>
                  <a:pt x="513073" y="0"/>
                </a:moveTo>
                <a:lnTo>
                  <a:pt x="466373" y="2096"/>
                </a:lnTo>
                <a:lnTo>
                  <a:pt x="420847" y="8266"/>
                </a:lnTo>
                <a:lnTo>
                  <a:pt x="376678" y="18327"/>
                </a:lnTo>
                <a:lnTo>
                  <a:pt x="334045" y="32099"/>
                </a:lnTo>
                <a:lnTo>
                  <a:pt x="293130" y="49400"/>
                </a:lnTo>
                <a:lnTo>
                  <a:pt x="254115" y="70049"/>
                </a:lnTo>
                <a:lnTo>
                  <a:pt x="217180" y="93866"/>
                </a:lnTo>
                <a:lnTo>
                  <a:pt x="182506" y="120668"/>
                </a:lnTo>
                <a:lnTo>
                  <a:pt x="150275" y="150275"/>
                </a:lnTo>
                <a:lnTo>
                  <a:pt x="120668" y="182506"/>
                </a:lnTo>
                <a:lnTo>
                  <a:pt x="93865" y="217180"/>
                </a:lnTo>
                <a:lnTo>
                  <a:pt x="70049" y="254115"/>
                </a:lnTo>
                <a:lnTo>
                  <a:pt x="49400" y="293130"/>
                </a:lnTo>
                <a:lnTo>
                  <a:pt x="32099" y="334045"/>
                </a:lnTo>
                <a:lnTo>
                  <a:pt x="18327" y="376678"/>
                </a:lnTo>
                <a:lnTo>
                  <a:pt x="8266" y="420847"/>
                </a:lnTo>
                <a:lnTo>
                  <a:pt x="2096" y="466373"/>
                </a:lnTo>
                <a:lnTo>
                  <a:pt x="0" y="513073"/>
                </a:lnTo>
                <a:lnTo>
                  <a:pt x="2096" y="559773"/>
                </a:lnTo>
                <a:lnTo>
                  <a:pt x="8266" y="605298"/>
                </a:lnTo>
                <a:lnTo>
                  <a:pt x="18327" y="649468"/>
                </a:lnTo>
                <a:lnTo>
                  <a:pt x="32099" y="692101"/>
                </a:lnTo>
                <a:lnTo>
                  <a:pt x="49400" y="733015"/>
                </a:lnTo>
                <a:lnTo>
                  <a:pt x="70049" y="772031"/>
                </a:lnTo>
                <a:lnTo>
                  <a:pt x="93865" y="808966"/>
                </a:lnTo>
                <a:lnTo>
                  <a:pt x="120668" y="843640"/>
                </a:lnTo>
                <a:lnTo>
                  <a:pt x="150275" y="875871"/>
                </a:lnTo>
                <a:lnTo>
                  <a:pt x="182506" y="905478"/>
                </a:lnTo>
                <a:lnTo>
                  <a:pt x="217180" y="932280"/>
                </a:lnTo>
                <a:lnTo>
                  <a:pt x="254115" y="956097"/>
                </a:lnTo>
                <a:lnTo>
                  <a:pt x="293130" y="976746"/>
                </a:lnTo>
                <a:lnTo>
                  <a:pt x="334045" y="994047"/>
                </a:lnTo>
                <a:lnTo>
                  <a:pt x="376678" y="1007819"/>
                </a:lnTo>
                <a:lnTo>
                  <a:pt x="420847" y="1017880"/>
                </a:lnTo>
                <a:lnTo>
                  <a:pt x="466373" y="1024050"/>
                </a:lnTo>
                <a:lnTo>
                  <a:pt x="513073" y="1026146"/>
                </a:lnTo>
                <a:lnTo>
                  <a:pt x="559773" y="1024050"/>
                </a:lnTo>
                <a:lnTo>
                  <a:pt x="605298" y="1017880"/>
                </a:lnTo>
                <a:lnTo>
                  <a:pt x="649468" y="1007819"/>
                </a:lnTo>
                <a:lnTo>
                  <a:pt x="692101" y="994047"/>
                </a:lnTo>
                <a:lnTo>
                  <a:pt x="733015" y="976746"/>
                </a:lnTo>
                <a:lnTo>
                  <a:pt x="772031" y="956097"/>
                </a:lnTo>
                <a:lnTo>
                  <a:pt x="808966" y="932280"/>
                </a:lnTo>
                <a:lnTo>
                  <a:pt x="843640" y="905478"/>
                </a:lnTo>
                <a:lnTo>
                  <a:pt x="875871" y="875871"/>
                </a:lnTo>
                <a:lnTo>
                  <a:pt x="905478" y="843640"/>
                </a:lnTo>
                <a:lnTo>
                  <a:pt x="932280" y="808966"/>
                </a:lnTo>
                <a:lnTo>
                  <a:pt x="956097" y="772031"/>
                </a:lnTo>
                <a:lnTo>
                  <a:pt x="976746" y="733015"/>
                </a:lnTo>
                <a:lnTo>
                  <a:pt x="994047" y="692101"/>
                </a:lnTo>
                <a:lnTo>
                  <a:pt x="1007819" y="649468"/>
                </a:lnTo>
                <a:lnTo>
                  <a:pt x="1017880" y="605298"/>
                </a:lnTo>
                <a:lnTo>
                  <a:pt x="1024050" y="559773"/>
                </a:lnTo>
                <a:lnTo>
                  <a:pt x="1026146" y="513073"/>
                </a:lnTo>
                <a:lnTo>
                  <a:pt x="1024050" y="466373"/>
                </a:lnTo>
                <a:lnTo>
                  <a:pt x="1017880" y="420847"/>
                </a:lnTo>
                <a:lnTo>
                  <a:pt x="1007819" y="376678"/>
                </a:lnTo>
                <a:lnTo>
                  <a:pt x="994047" y="334045"/>
                </a:lnTo>
                <a:lnTo>
                  <a:pt x="976746" y="293130"/>
                </a:lnTo>
                <a:lnTo>
                  <a:pt x="956097" y="254115"/>
                </a:lnTo>
                <a:lnTo>
                  <a:pt x="932280" y="217180"/>
                </a:lnTo>
                <a:lnTo>
                  <a:pt x="905478" y="182506"/>
                </a:lnTo>
                <a:lnTo>
                  <a:pt x="875871" y="150275"/>
                </a:lnTo>
                <a:lnTo>
                  <a:pt x="843640" y="120668"/>
                </a:lnTo>
                <a:lnTo>
                  <a:pt x="808966" y="93866"/>
                </a:lnTo>
                <a:lnTo>
                  <a:pt x="772031" y="70049"/>
                </a:lnTo>
                <a:lnTo>
                  <a:pt x="733015" y="49400"/>
                </a:lnTo>
                <a:lnTo>
                  <a:pt x="692101" y="32099"/>
                </a:lnTo>
                <a:lnTo>
                  <a:pt x="649468" y="18327"/>
                </a:lnTo>
                <a:lnTo>
                  <a:pt x="605298" y="8266"/>
                </a:lnTo>
                <a:lnTo>
                  <a:pt x="559773" y="2096"/>
                </a:lnTo>
                <a:lnTo>
                  <a:pt x="513073" y="0"/>
                </a:lnTo>
                <a:close/>
              </a:path>
            </a:pathLst>
          </a:custGeom>
          <a:solidFill>
            <a:srgbClr val="E1EEE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6468" y="3952340"/>
            <a:ext cx="13160747" cy="4315889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3897092" y="4444820"/>
            <a:ext cx="1168400" cy="989330"/>
            <a:chOff x="13897092" y="4444820"/>
            <a:chExt cx="1168400" cy="98933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97092" y="4444820"/>
              <a:ext cx="977619" cy="98931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95366" y="4690956"/>
              <a:ext cx="270081" cy="270081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140905" y="3088911"/>
            <a:ext cx="230334" cy="230334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14847721" y="4670014"/>
            <a:ext cx="406400" cy="459105"/>
            <a:chOff x="14847721" y="4670014"/>
            <a:chExt cx="406400" cy="45910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83843" y="4670014"/>
              <a:ext cx="270081" cy="27008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47721" y="4858490"/>
              <a:ext cx="270081" cy="270081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18575356" y="9120140"/>
            <a:ext cx="489584" cy="656590"/>
            <a:chOff x="18575356" y="9120140"/>
            <a:chExt cx="489584" cy="656590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31366" y="9434267"/>
              <a:ext cx="132946" cy="13294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795244" y="9298146"/>
              <a:ext cx="132946" cy="13294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59123" y="9497092"/>
              <a:ext cx="132946" cy="13294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784773" y="9633214"/>
              <a:ext cx="132946" cy="13294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784773" y="9465680"/>
              <a:ext cx="132946" cy="13294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20895" y="9287675"/>
              <a:ext cx="132946" cy="13294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48652" y="9329558"/>
              <a:ext cx="132946" cy="13294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575356" y="9455209"/>
              <a:ext cx="132946" cy="24812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48652" y="9643685"/>
              <a:ext cx="132946" cy="13294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774302" y="9120140"/>
              <a:ext cx="132946" cy="132946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18365937" y="9182966"/>
            <a:ext cx="426720" cy="353060"/>
            <a:chOff x="18365937" y="9182966"/>
            <a:chExt cx="426720" cy="353060"/>
          </a:xfrm>
        </p:grpSpPr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365937" y="9402855"/>
              <a:ext cx="132946" cy="13294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523001" y="9235321"/>
              <a:ext cx="132946" cy="13294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59122" y="9182966"/>
              <a:ext cx="132946" cy="132946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18931365" y="9088728"/>
            <a:ext cx="259079" cy="206375"/>
            <a:chOff x="18931365" y="9088728"/>
            <a:chExt cx="259079" cy="206375"/>
          </a:xfrm>
        </p:grpSpPr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31365" y="9162025"/>
              <a:ext cx="132946" cy="13294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057016" y="9088728"/>
              <a:ext cx="132946" cy="132946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17559667" y="9497093"/>
            <a:ext cx="1096645" cy="1092200"/>
            <a:chOff x="17559667" y="9497093"/>
            <a:chExt cx="1096645" cy="1092200"/>
          </a:xfrm>
        </p:grpSpPr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512530" y="9706511"/>
              <a:ext cx="132946" cy="13294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386880" y="9580860"/>
              <a:ext cx="132946" cy="13294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365938" y="9779807"/>
              <a:ext cx="132946" cy="13294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523001" y="9853103"/>
              <a:ext cx="132946" cy="13294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093682" y="9915929"/>
              <a:ext cx="337672" cy="33767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041328" y="9497093"/>
              <a:ext cx="337672" cy="33767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852852" y="9716982"/>
              <a:ext cx="337672" cy="33767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685318" y="9968283"/>
              <a:ext cx="337672" cy="33767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580609" y="9696040"/>
              <a:ext cx="337672" cy="33767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559667" y="10250997"/>
              <a:ext cx="337672" cy="33767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26148" y="10156759"/>
              <a:ext cx="337672" cy="337672"/>
            </a:xfrm>
            <a:prstGeom prst="rect">
              <a:avLst/>
            </a:prstGeom>
          </p:spPr>
        </p:pic>
      </p:grpSp>
      <p:pic>
        <p:nvPicPr>
          <p:cNvPr id="45" name="object 4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109609" y="8868840"/>
            <a:ext cx="1800992" cy="18009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1EEE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4069" y="321749"/>
            <a:ext cx="3695039" cy="45736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50126" y="2732901"/>
            <a:ext cx="3047027" cy="304702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257849" y="6233234"/>
            <a:ext cx="1445260" cy="208279"/>
          </a:xfrm>
          <a:custGeom>
            <a:avLst/>
            <a:gdLst/>
            <a:ahLst/>
            <a:cxnLst/>
            <a:rect l="l" t="t" r="r" b="b"/>
            <a:pathLst>
              <a:path w="1445259" h="208279">
                <a:moveTo>
                  <a:pt x="43537" y="0"/>
                </a:moveTo>
                <a:lnTo>
                  <a:pt x="0" y="0"/>
                </a:lnTo>
                <a:lnTo>
                  <a:pt x="0" y="164476"/>
                </a:lnTo>
                <a:lnTo>
                  <a:pt x="20732" y="164476"/>
                </a:lnTo>
                <a:lnTo>
                  <a:pt x="20732" y="100436"/>
                </a:lnTo>
                <a:lnTo>
                  <a:pt x="39621" y="100436"/>
                </a:lnTo>
                <a:lnTo>
                  <a:pt x="79166" y="93372"/>
                </a:lnTo>
                <a:lnTo>
                  <a:pt x="92892" y="82699"/>
                </a:lnTo>
                <a:lnTo>
                  <a:pt x="20732" y="82699"/>
                </a:lnTo>
                <a:lnTo>
                  <a:pt x="20732" y="17737"/>
                </a:lnTo>
                <a:lnTo>
                  <a:pt x="95212" y="17737"/>
                </a:lnTo>
                <a:lnTo>
                  <a:pt x="90531" y="12669"/>
                </a:lnTo>
                <a:lnTo>
                  <a:pt x="82065" y="7126"/>
                </a:lnTo>
                <a:lnTo>
                  <a:pt x="71411" y="3167"/>
                </a:lnTo>
                <a:lnTo>
                  <a:pt x="58568" y="791"/>
                </a:lnTo>
                <a:lnTo>
                  <a:pt x="43537" y="0"/>
                </a:lnTo>
                <a:close/>
              </a:path>
              <a:path w="1445259" h="208279">
                <a:moveTo>
                  <a:pt x="95212" y="17737"/>
                </a:moveTo>
                <a:lnTo>
                  <a:pt x="41695" y="17737"/>
                </a:lnTo>
                <a:lnTo>
                  <a:pt x="51902" y="18227"/>
                </a:lnTo>
                <a:lnTo>
                  <a:pt x="60642" y="19695"/>
                </a:lnTo>
                <a:lnTo>
                  <a:pt x="83850" y="57282"/>
                </a:lnTo>
                <a:lnTo>
                  <a:pt x="82161" y="63732"/>
                </a:lnTo>
                <a:lnTo>
                  <a:pt x="44819" y="82497"/>
                </a:lnTo>
                <a:lnTo>
                  <a:pt x="37318" y="82699"/>
                </a:lnTo>
                <a:lnTo>
                  <a:pt x="92892" y="82699"/>
                </a:lnTo>
                <a:lnTo>
                  <a:pt x="96059" y="79627"/>
                </a:lnTo>
                <a:lnTo>
                  <a:pt x="99668" y="74098"/>
                </a:lnTo>
                <a:lnTo>
                  <a:pt x="101818" y="67956"/>
                </a:lnTo>
                <a:lnTo>
                  <a:pt x="104122" y="61659"/>
                </a:lnTo>
                <a:lnTo>
                  <a:pt x="105274" y="55132"/>
                </a:lnTo>
                <a:lnTo>
                  <a:pt x="105274" y="48375"/>
                </a:lnTo>
                <a:lnTo>
                  <a:pt x="104352" y="37505"/>
                </a:lnTo>
                <a:lnTo>
                  <a:pt x="101588" y="27931"/>
                </a:lnTo>
                <a:lnTo>
                  <a:pt x="96981" y="19652"/>
                </a:lnTo>
                <a:lnTo>
                  <a:pt x="95212" y="17737"/>
                </a:lnTo>
                <a:close/>
              </a:path>
              <a:path w="1445259" h="208279">
                <a:moveTo>
                  <a:pt x="177484" y="38700"/>
                </a:moveTo>
                <a:lnTo>
                  <a:pt x="137805" y="56034"/>
                </a:lnTo>
                <a:lnTo>
                  <a:pt x="123307" y="93885"/>
                </a:lnTo>
                <a:lnTo>
                  <a:pt x="122889" y="103661"/>
                </a:lnTo>
                <a:lnTo>
                  <a:pt x="123350" y="113524"/>
                </a:lnTo>
                <a:lnTo>
                  <a:pt x="139302" y="150770"/>
                </a:lnTo>
                <a:lnTo>
                  <a:pt x="182322" y="166780"/>
                </a:lnTo>
                <a:lnTo>
                  <a:pt x="190768" y="166780"/>
                </a:lnTo>
                <a:lnTo>
                  <a:pt x="198063" y="166089"/>
                </a:lnTo>
                <a:lnTo>
                  <a:pt x="204206" y="164707"/>
                </a:lnTo>
                <a:lnTo>
                  <a:pt x="210349" y="163478"/>
                </a:lnTo>
                <a:lnTo>
                  <a:pt x="216569" y="161482"/>
                </a:lnTo>
                <a:lnTo>
                  <a:pt x="222865" y="158717"/>
                </a:lnTo>
                <a:lnTo>
                  <a:pt x="222865" y="149503"/>
                </a:lnTo>
                <a:lnTo>
                  <a:pt x="183243" y="149503"/>
                </a:lnTo>
                <a:lnTo>
                  <a:pt x="174478" y="148812"/>
                </a:lnTo>
                <a:lnTo>
                  <a:pt x="144687" y="116518"/>
                </a:lnTo>
                <a:lnTo>
                  <a:pt x="143852" y="106656"/>
                </a:lnTo>
                <a:lnTo>
                  <a:pt x="228394" y="106656"/>
                </a:lnTo>
                <a:lnTo>
                  <a:pt x="228367" y="93885"/>
                </a:lnTo>
                <a:lnTo>
                  <a:pt x="228207" y="90531"/>
                </a:lnTo>
                <a:lnTo>
                  <a:pt x="144312" y="90531"/>
                </a:lnTo>
                <a:lnTo>
                  <a:pt x="145536" y="82699"/>
                </a:lnTo>
                <a:lnTo>
                  <a:pt x="167579" y="55286"/>
                </a:lnTo>
                <a:lnTo>
                  <a:pt x="215819" y="55286"/>
                </a:lnTo>
                <a:lnTo>
                  <a:pt x="214803" y="53961"/>
                </a:lnTo>
                <a:lnTo>
                  <a:pt x="185144" y="39132"/>
                </a:lnTo>
                <a:lnTo>
                  <a:pt x="177484" y="38700"/>
                </a:lnTo>
                <a:close/>
              </a:path>
              <a:path w="1445259" h="208279">
                <a:moveTo>
                  <a:pt x="222865" y="140980"/>
                </a:moveTo>
                <a:lnTo>
                  <a:pt x="191076" y="149503"/>
                </a:lnTo>
                <a:lnTo>
                  <a:pt x="222865" y="149503"/>
                </a:lnTo>
                <a:lnTo>
                  <a:pt x="222865" y="140980"/>
                </a:lnTo>
                <a:close/>
              </a:path>
              <a:path w="1445259" h="208279">
                <a:moveTo>
                  <a:pt x="215819" y="55286"/>
                </a:moveTo>
                <a:lnTo>
                  <a:pt x="184165" y="55286"/>
                </a:lnTo>
                <a:lnTo>
                  <a:pt x="189770" y="56822"/>
                </a:lnTo>
                <a:lnTo>
                  <a:pt x="194070" y="59893"/>
                </a:lnTo>
                <a:lnTo>
                  <a:pt x="198524" y="62811"/>
                </a:lnTo>
                <a:lnTo>
                  <a:pt x="201826" y="66881"/>
                </a:lnTo>
                <a:lnTo>
                  <a:pt x="206126" y="77324"/>
                </a:lnTo>
                <a:lnTo>
                  <a:pt x="207201" y="83466"/>
                </a:lnTo>
                <a:lnTo>
                  <a:pt x="207201" y="90531"/>
                </a:lnTo>
                <a:lnTo>
                  <a:pt x="228207" y="90531"/>
                </a:lnTo>
                <a:lnTo>
                  <a:pt x="218834" y="59216"/>
                </a:lnTo>
                <a:lnTo>
                  <a:pt x="215819" y="55286"/>
                </a:lnTo>
                <a:close/>
              </a:path>
              <a:path w="1445259" h="208279">
                <a:moveTo>
                  <a:pt x="240937" y="140519"/>
                </a:moveTo>
                <a:lnTo>
                  <a:pt x="240937" y="158717"/>
                </a:lnTo>
                <a:lnTo>
                  <a:pt x="244163" y="160407"/>
                </a:lnTo>
                <a:lnTo>
                  <a:pt x="277257" y="166780"/>
                </a:lnTo>
                <a:lnTo>
                  <a:pt x="283093" y="166780"/>
                </a:lnTo>
                <a:lnTo>
                  <a:pt x="320642" y="158717"/>
                </a:lnTo>
                <a:lnTo>
                  <a:pt x="329165" y="150194"/>
                </a:lnTo>
                <a:lnTo>
                  <a:pt x="274416" y="150194"/>
                </a:lnTo>
                <a:lnTo>
                  <a:pt x="266584" y="149196"/>
                </a:lnTo>
                <a:lnTo>
                  <a:pt x="252302" y="145203"/>
                </a:lnTo>
                <a:lnTo>
                  <a:pt x="246159" y="142976"/>
                </a:lnTo>
                <a:lnTo>
                  <a:pt x="240937" y="140519"/>
                </a:lnTo>
                <a:close/>
              </a:path>
              <a:path w="1445259" h="208279">
                <a:moveTo>
                  <a:pt x="327426" y="55516"/>
                </a:moveTo>
                <a:lnTo>
                  <a:pt x="293306" y="55516"/>
                </a:lnTo>
                <a:lnTo>
                  <a:pt x="300217" y="56975"/>
                </a:lnTo>
                <a:lnTo>
                  <a:pt x="304977" y="59893"/>
                </a:lnTo>
                <a:lnTo>
                  <a:pt x="309892" y="62811"/>
                </a:lnTo>
                <a:lnTo>
                  <a:pt x="312349" y="67188"/>
                </a:lnTo>
                <a:lnTo>
                  <a:pt x="312349" y="79934"/>
                </a:lnTo>
                <a:lnTo>
                  <a:pt x="277334" y="91913"/>
                </a:lnTo>
                <a:lnTo>
                  <a:pt x="263973" y="91913"/>
                </a:lnTo>
                <a:lnTo>
                  <a:pt x="263973" y="108499"/>
                </a:lnTo>
                <a:lnTo>
                  <a:pt x="288545" y="108499"/>
                </a:lnTo>
                <a:lnTo>
                  <a:pt x="295072" y="109267"/>
                </a:lnTo>
                <a:lnTo>
                  <a:pt x="305361" y="112338"/>
                </a:lnTo>
                <a:lnTo>
                  <a:pt x="309277" y="114642"/>
                </a:lnTo>
                <a:lnTo>
                  <a:pt x="311888" y="117713"/>
                </a:lnTo>
                <a:lnTo>
                  <a:pt x="314499" y="120631"/>
                </a:lnTo>
                <a:lnTo>
                  <a:pt x="315804" y="124470"/>
                </a:lnTo>
                <a:lnTo>
                  <a:pt x="315804" y="134453"/>
                </a:lnTo>
                <a:lnTo>
                  <a:pt x="289006" y="150194"/>
                </a:lnTo>
                <a:lnTo>
                  <a:pt x="329165" y="150194"/>
                </a:lnTo>
                <a:lnTo>
                  <a:pt x="330087" y="148812"/>
                </a:lnTo>
                <a:lnTo>
                  <a:pt x="333926" y="143283"/>
                </a:lnTo>
                <a:lnTo>
                  <a:pt x="335846" y="137140"/>
                </a:lnTo>
                <a:lnTo>
                  <a:pt x="335846" y="124086"/>
                </a:lnTo>
                <a:lnTo>
                  <a:pt x="334540" y="118942"/>
                </a:lnTo>
                <a:lnTo>
                  <a:pt x="331929" y="114949"/>
                </a:lnTo>
                <a:lnTo>
                  <a:pt x="329472" y="110956"/>
                </a:lnTo>
                <a:lnTo>
                  <a:pt x="326171" y="107731"/>
                </a:lnTo>
                <a:lnTo>
                  <a:pt x="317878" y="102817"/>
                </a:lnTo>
                <a:lnTo>
                  <a:pt x="313347" y="100897"/>
                </a:lnTo>
                <a:lnTo>
                  <a:pt x="308433" y="99515"/>
                </a:lnTo>
                <a:lnTo>
                  <a:pt x="308433" y="98593"/>
                </a:lnTo>
                <a:lnTo>
                  <a:pt x="331699" y="78706"/>
                </a:lnTo>
                <a:lnTo>
                  <a:pt x="331699" y="64270"/>
                </a:lnTo>
                <a:lnTo>
                  <a:pt x="329779" y="58434"/>
                </a:lnTo>
                <a:lnTo>
                  <a:pt x="327426" y="55516"/>
                </a:lnTo>
                <a:close/>
              </a:path>
              <a:path w="1445259" h="208279">
                <a:moveTo>
                  <a:pt x="294765" y="38700"/>
                </a:moveTo>
                <a:lnTo>
                  <a:pt x="277718" y="38700"/>
                </a:lnTo>
                <a:lnTo>
                  <a:pt x="270270" y="39391"/>
                </a:lnTo>
                <a:lnTo>
                  <a:pt x="255834" y="42155"/>
                </a:lnTo>
                <a:lnTo>
                  <a:pt x="248923" y="44305"/>
                </a:lnTo>
                <a:lnTo>
                  <a:pt x="242320" y="47223"/>
                </a:lnTo>
                <a:lnTo>
                  <a:pt x="249461" y="63348"/>
                </a:lnTo>
                <a:lnTo>
                  <a:pt x="255604" y="60738"/>
                </a:lnTo>
                <a:lnTo>
                  <a:pt x="261209" y="58818"/>
                </a:lnTo>
                <a:lnTo>
                  <a:pt x="266277" y="57589"/>
                </a:lnTo>
                <a:lnTo>
                  <a:pt x="271499" y="56207"/>
                </a:lnTo>
                <a:lnTo>
                  <a:pt x="277488" y="55516"/>
                </a:lnTo>
                <a:lnTo>
                  <a:pt x="327426" y="55516"/>
                </a:lnTo>
                <a:lnTo>
                  <a:pt x="325940" y="53673"/>
                </a:lnTo>
                <a:lnTo>
                  <a:pt x="322101" y="48759"/>
                </a:lnTo>
                <a:lnTo>
                  <a:pt x="316726" y="45073"/>
                </a:lnTo>
                <a:lnTo>
                  <a:pt x="309815" y="42616"/>
                </a:lnTo>
                <a:lnTo>
                  <a:pt x="302904" y="40005"/>
                </a:lnTo>
                <a:lnTo>
                  <a:pt x="294765" y="38700"/>
                </a:lnTo>
                <a:close/>
              </a:path>
              <a:path w="1445259" h="208279">
                <a:moveTo>
                  <a:pt x="378055" y="41003"/>
                </a:moveTo>
                <a:lnTo>
                  <a:pt x="358936" y="41003"/>
                </a:lnTo>
                <a:lnTo>
                  <a:pt x="358936" y="164476"/>
                </a:lnTo>
                <a:lnTo>
                  <a:pt x="384045" y="164476"/>
                </a:lnTo>
                <a:lnTo>
                  <a:pt x="396794" y="144435"/>
                </a:lnTo>
                <a:lnTo>
                  <a:pt x="376673" y="144435"/>
                </a:lnTo>
                <a:lnTo>
                  <a:pt x="376827" y="142899"/>
                </a:lnTo>
                <a:lnTo>
                  <a:pt x="376980" y="140903"/>
                </a:lnTo>
                <a:lnTo>
                  <a:pt x="377134" y="138446"/>
                </a:lnTo>
                <a:lnTo>
                  <a:pt x="377748" y="127465"/>
                </a:lnTo>
                <a:lnTo>
                  <a:pt x="377825" y="122320"/>
                </a:lnTo>
                <a:lnTo>
                  <a:pt x="377979" y="119710"/>
                </a:lnTo>
                <a:lnTo>
                  <a:pt x="378055" y="41003"/>
                </a:lnTo>
                <a:close/>
              </a:path>
              <a:path w="1445259" h="208279">
                <a:moveTo>
                  <a:pt x="467665" y="61275"/>
                </a:moveTo>
                <a:lnTo>
                  <a:pt x="449697" y="61275"/>
                </a:lnTo>
                <a:lnTo>
                  <a:pt x="449544" y="63272"/>
                </a:lnTo>
                <a:lnTo>
                  <a:pt x="449390" y="66266"/>
                </a:lnTo>
                <a:lnTo>
                  <a:pt x="448776" y="82007"/>
                </a:lnTo>
                <a:lnTo>
                  <a:pt x="448776" y="164476"/>
                </a:lnTo>
                <a:lnTo>
                  <a:pt x="467665" y="164476"/>
                </a:lnTo>
                <a:lnTo>
                  <a:pt x="467665" y="61275"/>
                </a:lnTo>
                <a:close/>
              </a:path>
              <a:path w="1445259" h="208279">
                <a:moveTo>
                  <a:pt x="467665" y="41003"/>
                </a:moveTo>
                <a:lnTo>
                  <a:pt x="442786" y="41003"/>
                </a:lnTo>
                <a:lnTo>
                  <a:pt x="376673" y="144435"/>
                </a:lnTo>
                <a:lnTo>
                  <a:pt x="396794" y="144435"/>
                </a:lnTo>
                <a:lnTo>
                  <a:pt x="449697" y="61275"/>
                </a:lnTo>
                <a:lnTo>
                  <a:pt x="467665" y="61275"/>
                </a:lnTo>
                <a:lnTo>
                  <a:pt x="467665" y="41003"/>
                </a:lnTo>
                <a:close/>
              </a:path>
              <a:path w="1445259" h="208279">
                <a:moveTo>
                  <a:pt x="520320" y="41003"/>
                </a:moveTo>
                <a:lnTo>
                  <a:pt x="500049" y="41003"/>
                </a:lnTo>
                <a:lnTo>
                  <a:pt x="500049" y="164476"/>
                </a:lnTo>
                <a:lnTo>
                  <a:pt x="520320" y="164476"/>
                </a:lnTo>
                <a:lnTo>
                  <a:pt x="520320" y="109420"/>
                </a:lnTo>
                <a:lnTo>
                  <a:pt x="607627" y="109420"/>
                </a:lnTo>
                <a:lnTo>
                  <a:pt x="607627" y="92374"/>
                </a:lnTo>
                <a:lnTo>
                  <a:pt x="520320" y="92374"/>
                </a:lnTo>
                <a:lnTo>
                  <a:pt x="520320" y="41003"/>
                </a:lnTo>
                <a:close/>
              </a:path>
              <a:path w="1445259" h="208279">
                <a:moveTo>
                  <a:pt x="607627" y="109420"/>
                </a:moveTo>
                <a:lnTo>
                  <a:pt x="587355" y="109420"/>
                </a:lnTo>
                <a:lnTo>
                  <a:pt x="587355" y="164476"/>
                </a:lnTo>
                <a:lnTo>
                  <a:pt x="607627" y="164476"/>
                </a:lnTo>
                <a:lnTo>
                  <a:pt x="607627" y="109420"/>
                </a:lnTo>
                <a:close/>
              </a:path>
              <a:path w="1445259" h="208279">
                <a:moveTo>
                  <a:pt x="607627" y="41003"/>
                </a:moveTo>
                <a:lnTo>
                  <a:pt x="587355" y="41003"/>
                </a:lnTo>
                <a:lnTo>
                  <a:pt x="587355" y="92374"/>
                </a:lnTo>
                <a:lnTo>
                  <a:pt x="607627" y="92374"/>
                </a:lnTo>
                <a:lnTo>
                  <a:pt x="607627" y="41003"/>
                </a:lnTo>
                <a:close/>
              </a:path>
              <a:path w="1445259" h="208279">
                <a:moveTo>
                  <a:pt x="660084" y="41003"/>
                </a:moveTo>
                <a:lnTo>
                  <a:pt x="639812" y="41003"/>
                </a:lnTo>
                <a:lnTo>
                  <a:pt x="639812" y="164476"/>
                </a:lnTo>
                <a:lnTo>
                  <a:pt x="660084" y="164476"/>
                </a:lnTo>
                <a:lnTo>
                  <a:pt x="660084" y="101818"/>
                </a:lnTo>
                <a:lnTo>
                  <a:pt x="683431" y="101818"/>
                </a:lnTo>
                <a:lnTo>
                  <a:pt x="682609" y="100897"/>
                </a:lnTo>
                <a:lnTo>
                  <a:pt x="660084" y="100897"/>
                </a:lnTo>
                <a:lnTo>
                  <a:pt x="660084" y="41003"/>
                </a:lnTo>
                <a:close/>
              </a:path>
              <a:path w="1445259" h="208279">
                <a:moveTo>
                  <a:pt x="683431" y="101818"/>
                </a:moveTo>
                <a:lnTo>
                  <a:pt x="660084" y="101818"/>
                </a:lnTo>
                <a:lnTo>
                  <a:pt x="715831" y="164476"/>
                </a:lnTo>
                <a:lnTo>
                  <a:pt x="739327" y="164476"/>
                </a:lnTo>
                <a:lnTo>
                  <a:pt x="683431" y="101818"/>
                </a:lnTo>
                <a:close/>
              </a:path>
              <a:path w="1445259" h="208279">
                <a:moveTo>
                  <a:pt x="734951" y="41003"/>
                </a:moveTo>
                <a:lnTo>
                  <a:pt x="712836" y="41003"/>
                </a:lnTo>
                <a:lnTo>
                  <a:pt x="660084" y="100897"/>
                </a:lnTo>
                <a:lnTo>
                  <a:pt x="682609" y="100897"/>
                </a:lnTo>
                <a:lnTo>
                  <a:pt x="682198" y="100436"/>
                </a:lnTo>
                <a:lnTo>
                  <a:pt x="734951" y="41003"/>
                </a:lnTo>
                <a:close/>
              </a:path>
              <a:path w="1445259" h="208279">
                <a:moveTo>
                  <a:pt x="773950" y="41003"/>
                </a:moveTo>
                <a:lnTo>
                  <a:pt x="754830" y="41003"/>
                </a:lnTo>
                <a:lnTo>
                  <a:pt x="754830" y="164476"/>
                </a:lnTo>
                <a:lnTo>
                  <a:pt x="779939" y="164476"/>
                </a:lnTo>
                <a:lnTo>
                  <a:pt x="792689" y="144435"/>
                </a:lnTo>
                <a:lnTo>
                  <a:pt x="772568" y="144435"/>
                </a:lnTo>
                <a:lnTo>
                  <a:pt x="772721" y="142899"/>
                </a:lnTo>
                <a:lnTo>
                  <a:pt x="772875" y="140903"/>
                </a:lnTo>
                <a:lnTo>
                  <a:pt x="773028" y="138446"/>
                </a:lnTo>
                <a:lnTo>
                  <a:pt x="773642" y="127465"/>
                </a:lnTo>
                <a:lnTo>
                  <a:pt x="773719" y="122320"/>
                </a:lnTo>
                <a:lnTo>
                  <a:pt x="773873" y="119710"/>
                </a:lnTo>
                <a:lnTo>
                  <a:pt x="773950" y="41003"/>
                </a:lnTo>
                <a:close/>
              </a:path>
              <a:path w="1445259" h="208279">
                <a:moveTo>
                  <a:pt x="863560" y="61275"/>
                </a:moveTo>
                <a:lnTo>
                  <a:pt x="845591" y="61275"/>
                </a:lnTo>
                <a:lnTo>
                  <a:pt x="845438" y="63272"/>
                </a:lnTo>
                <a:lnTo>
                  <a:pt x="845284" y="66266"/>
                </a:lnTo>
                <a:lnTo>
                  <a:pt x="844670" y="82007"/>
                </a:lnTo>
                <a:lnTo>
                  <a:pt x="844670" y="164476"/>
                </a:lnTo>
                <a:lnTo>
                  <a:pt x="863560" y="164476"/>
                </a:lnTo>
                <a:lnTo>
                  <a:pt x="863560" y="61275"/>
                </a:lnTo>
                <a:close/>
              </a:path>
              <a:path w="1445259" h="208279">
                <a:moveTo>
                  <a:pt x="863560" y="41003"/>
                </a:moveTo>
                <a:lnTo>
                  <a:pt x="838681" y="41003"/>
                </a:lnTo>
                <a:lnTo>
                  <a:pt x="772568" y="144435"/>
                </a:lnTo>
                <a:lnTo>
                  <a:pt x="792689" y="144435"/>
                </a:lnTo>
                <a:lnTo>
                  <a:pt x="845591" y="61275"/>
                </a:lnTo>
                <a:lnTo>
                  <a:pt x="863560" y="61275"/>
                </a:lnTo>
                <a:lnTo>
                  <a:pt x="863560" y="41003"/>
                </a:lnTo>
                <a:close/>
              </a:path>
              <a:path w="1445259" h="208279">
                <a:moveTo>
                  <a:pt x="916215" y="41003"/>
                </a:moveTo>
                <a:lnTo>
                  <a:pt x="895943" y="41003"/>
                </a:lnTo>
                <a:lnTo>
                  <a:pt x="895943" y="164476"/>
                </a:lnTo>
                <a:lnTo>
                  <a:pt x="916215" y="164476"/>
                </a:lnTo>
                <a:lnTo>
                  <a:pt x="916215" y="109420"/>
                </a:lnTo>
                <a:lnTo>
                  <a:pt x="1003521" y="109420"/>
                </a:lnTo>
                <a:lnTo>
                  <a:pt x="1003521" y="92374"/>
                </a:lnTo>
                <a:lnTo>
                  <a:pt x="916215" y="92374"/>
                </a:lnTo>
                <a:lnTo>
                  <a:pt x="916215" y="41003"/>
                </a:lnTo>
                <a:close/>
              </a:path>
              <a:path w="1445259" h="208279">
                <a:moveTo>
                  <a:pt x="1003521" y="109420"/>
                </a:moveTo>
                <a:lnTo>
                  <a:pt x="983249" y="109420"/>
                </a:lnTo>
                <a:lnTo>
                  <a:pt x="983249" y="164476"/>
                </a:lnTo>
                <a:lnTo>
                  <a:pt x="1003521" y="164476"/>
                </a:lnTo>
                <a:lnTo>
                  <a:pt x="1003521" y="109420"/>
                </a:lnTo>
                <a:close/>
              </a:path>
              <a:path w="1445259" h="208279">
                <a:moveTo>
                  <a:pt x="1003521" y="41003"/>
                </a:moveTo>
                <a:lnTo>
                  <a:pt x="983249" y="41003"/>
                </a:lnTo>
                <a:lnTo>
                  <a:pt x="983249" y="92374"/>
                </a:lnTo>
                <a:lnTo>
                  <a:pt x="1003521" y="92374"/>
                </a:lnTo>
                <a:lnTo>
                  <a:pt x="1003521" y="41003"/>
                </a:lnTo>
                <a:close/>
              </a:path>
              <a:path w="1445259" h="208279">
                <a:moveTo>
                  <a:pt x="1222040" y="146047"/>
                </a:moveTo>
                <a:lnTo>
                  <a:pt x="1069312" y="146047"/>
                </a:lnTo>
                <a:lnTo>
                  <a:pt x="1069312" y="207784"/>
                </a:lnTo>
                <a:lnTo>
                  <a:pt x="1089123" y="207784"/>
                </a:lnTo>
                <a:lnTo>
                  <a:pt x="1089123" y="164476"/>
                </a:lnTo>
                <a:lnTo>
                  <a:pt x="1222040" y="164476"/>
                </a:lnTo>
                <a:lnTo>
                  <a:pt x="1222040" y="146047"/>
                </a:lnTo>
                <a:close/>
              </a:path>
              <a:path w="1445259" h="208279">
                <a:moveTo>
                  <a:pt x="1222040" y="164476"/>
                </a:moveTo>
                <a:lnTo>
                  <a:pt x="1202229" y="164476"/>
                </a:lnTo>
                <a:lnTo>
                  <a:pt x="1202229" y="207784"/>
                </a:lnTo>
                <a:lnTo>
                  <a:pt x="1222040" y="207784"/>
                </a:lnTo>
                <a:lnTo>
                  <a:pt x="1222040" y="164476"/>
                </a:lnTo>
                <a:close/>
              </a:path>
              <a:path w="1445259" h="208279">
                <a:moveTo>
                  <a:pt x="1201078" y="0"/>
                </a:moveTo>
                <a:lnTo>
                  <a:pt x="1125059" y="0"/>
                </a:lnTo>
                <a:lnTo>
                  <a:pt x="1124425" y="9185"/>
                </a:lnTo>
                <a:lnTo>
                  <a:pt x="1123430" y="18659"/>
                </a:lnTo>
                <a:lnTo>
                  <a:pt x="1116248" y="57359"/>
                </a:lnTo>
                <a:lnTo>
                  <a:pt x="1104787" y="95887"/>
                </a:lnTo>
                <a:lnTo>
                  <a:pt x="1086070" y="138690"/>
                </a:lnTo>
                <a:lnTo>
                  <a:pt x="1081982" y="146047"/>
                </a:lnTo>
                <a:lnTo>
                  <a:pt x="1103866" y="146047"/>
                </a:lnTo>
                <a:lnTo>
                  <a:pt x="1120941" y="109003"/>
                </a:lnTo>
                <a:lnTo>
                  <a:pt x="1134676" y="65882"/>
                </a:lnTo>
                <a:lnTo>
                  <a:pt x="1142624" y="25555"/>
                </a:lnTo>
                <a:lnTo>
                  <a:pt x="1143257" y="18659"/>
                </a:lnTo>
                <a:lnTo>
                  <a:pt x="1201078" y="18659"/>
                </a:lnTo>
                <a:lnTo>
                  <a:pt x="1201078" y="0"/>
                </a:lnTo>
                <a:close/>
              </a:path>
              <a:path w="1445259" h="208279">
                <a:moveTo>
                  <a:pt x="1201078" y="18659"/>
                </a:moveTo>
                <a:lnTo>
                  <a:pt x="1180575" y="18659"/>
                </a:lnTo>
                <a:lnTo>
                  <a:pt x="1180575" y="146047"/>
                </a:lnTo>
                <a:lnTo>
                  <a:pt x="1201078" y="146047"/>
                </a:lnTo>
                <a:lnTo>
                  <a:pt x="1201078" y="18659"/>
                </a:lnTo>
                <a:close/>
              </a:path>
              <a:path w="1445259" h="208279">
                <a:moveTo>
                  <a:pt x="1249163" y="136372"/>
                </a:moveTo>
                <a:lnTo>
                  <a:pt x="1240409" y="136372"/>
                </a:lnTo>
                <a:lnTo>
                  <a:pt x="1236800" y="137831"/>
                </a:lnTo>
                <a:lnTo>
                  <a:pt x="1233882" y="140749"/>
                </a:lnTo>
                <a:lnTo>
                  <a:pt x="1230964" y="143513"/>
                </a:lnTo>
                <a:lnTo>
                  <a:pt x="1229505" y="146969"/>
                </a:lnTo>
                <a:lnTo>
                  <a:pt x="1229505" y="155108"/>
                </a:lnTo>
                <a:lnTo>
                  <a:pt x="1230964" y="158564"/>
                </a:lnTo>
                <a:lnTo>
                  <a:pt x="1233882" y="161482"/>
                </a:lnTo>
                <a:lnTo>
                  <a:pt x="1236800" y="164246"/>
                </a:lnTo>
                <a:lnTo>
                  <a:pt x="1240409" y="165628"/>
                </a:lnTo>
                <a:lnTo>
                  <a:pt x="1249163" y="165628"/>
                </a:lnTo>
                <a:lnTo>
                  <a:pt x="1252772" y="164246"/>
                </a:lnTo>
                <a:lnTo>
                  <a:pt x="1258454" y="158564"/>
                </a:lnTo>
                <a:lnTo>
                  <a:pt x="1259913" y="155108"/>
                </a:lnTo>
                <a:lnTo>
                  <a:pt x="1259913" y="146969"/>
                </a:lnTo>
                <a:lnTo>
                  <a:pt x="1258454" y="143513"/>
                </a:lnTo>
                <a:lnTo>
                  <a:pt x="1255536" y="140749"/>
                </a:lnTo>
                <a:lnTo>
                  <a:pt x="1252772" y="137831"/>
                </a:lnTo>
                <a:lnTo>
                  <a:pt x="1249163" y="136372"/>
                </a:lnTo>
                <a:close/>
              </a:path>
              <a:path w="1445259" h="208279">
                <a:moveTo>
                  <a:pt x="1331535" y="0"/>
                </a:moveTo>
                <a:lnTo>
                  <a:pt x="1284542" y="0"/>
                </a:lnTo>
                <a:lnTo>
                  <a:pt x="1284542" y="164476"/>
                </a:lnTo>
                <a:lnTo>
                  <a:pt x="1342362" y="164476"/>
                </a:lnTo>
                <a:lnTo>
                  <a:pt x="1350914" y="164145"/>
                </a:lnTo>
                <a:lnTo>
                  <a:pt x="1387973" y="150194"/>
                </a:lnTo>
                <a:lnTo>
                  <a:pt x="1390123" y="146969"/>
                </a:lnTo>
                <a:lnTo>
                  <a:pt x="1305274" y="146969"/>
                </a:lnTo>
                <a:lnTo>
                  <a:pt x="1305274" y="87306"/>
                </a:lnTo>
                <a:lnTo>
                  <a:pt x="1387057" y="87306"/>
                </a:lnTo>
                <a:lnTo>
                  <a:pt x="1381292" y="84311"/>
                </a:lnTo>
                <a:lnTo>
                  <a:pt x="1375764" y="81393"/>
                </a:lnTo>
                <a:lnTo>
                  <a:pt x="1369544" y="79397"/>
                </a:lnTo>
                <a:lnTo>
                  <a:pt x="1362633" y="78322"/>
                </a:lnTo>
                <a:lnTo>
                  <a:pt x="1362633" y="77170"/>
                </a:lnTo>
                <a:lnTo>
                  <a:pt x="1369391" y="75941"/>
                </a:lnTo>
                <a:lnTo>
                  <a:pt x="1375073" y="73715"/>
                </a:lnTo>
                <a:lnTo>
                  <a:pt x="1380329" y="70029"/>
                </a:lnTo>
                <a:lnTo>
                  <a:pt x="1305274" y="70029"/>
                </a:lnTo>
                <a:lnTo>
                  <a:pt x="1305274" y="17737"/>
                </a:lnTo>
                <a:lnTo>
                  <a:pt x="1387553" y="17737"/>
                </a:lnTo>
                <a:lnTo>
                  <a:pt x="1386821" y="16816"/>
                </a:lnTo>
                <a:lnTo>
                  <a:pt x="1382214" y="10826"/>
                </a:lnTo>
                <a:lnTo>
                  <a:pt x="1341368" y="244"/>
                </a:lnTo>
                <a:lnTo>
                  <a:pt x="1331535" y="0"/>
                </a:lnTo>
                <a:close/>
              </a:path>
              <a:path w="1445259" h="208279">
                <a:moveTo>
                  <a:pt x="1387057" y="87306"/>
                </a:moveTo>
                <a:lnTo>
                  <a:pt x="1346969" y="87306"/>
                </a:lnTo>
                <a:lnTo>
                  <a:pt x="1354955" y="88534"/>
                </a:lnTo>
                <a:lnTo>
                  <a:pt x="1360790" y="90992"/>
                </a:lnTo>
                <a:lnTo>
                  <a:pt x="1366780" y="93295"/>
                </a:lnTo>
                <a:lnTo>
                  <a:pt x="1371003" y="96597"/>
                </a:lnTo>
                <a:lnTo>
                  <a:pt x="1373460" y="100897"/>
                </a:lnTo>
                <a:lnTo>
                  <a:pt x="1376071" y="105197"/>
                </a:lnTo>
                <a:lnTo>
                  <a:pt x="1377376" y="110265"/>
                </a:lnTo>
                <a:lnTo>
                  <a:pt x="1377376" y="125315"/>
                </a:lnTo>
                <a:lnTo>
                  <a:pt x="1338446" y="146969"/>
                </a:lnTo>
                <a:lnTo>
                  <a:pt x="1390123" y="146969"/>
                </a:lnTo>
                <a:lnTo>
                  <a:pt x="1399491" y="117713"/>
                </a:lnTo>
                <a:lnTo>
                  <a:pt x="1399491" y="109113"/>
                </a:lnTo>
                <a:lnTo>
                  <a:pt x="1397878" y="102126"/>
                </a:lnTo>
                <a:lnTo>
                  <a:pt x="1391428" y="91375"/>
                </a:lnTo>
                <a:lnTo>
                  <a:pt x="1387057" y="87306"/>
                </a:lnTo>
                <a:close/>
              </a:path>
              <a:path w="1445259" h="208279">
                <a:moveTo>
                  <a:pt x="1387553" y="17737"/>
                </a:moveTo>
                <a:lnTo>
                  <a:pt x="1332456" y="17737"/>
                </a:lnTo>
                <a:lnTo>
                  <a:pt x="1342218" y="18112"/>
                </a:lnTo>
                <a:lnTo>
                  <a:pt x="1350540" y="19235"/>
                </a:lnTo>
                <a:lnTo>
                  <a:pt x="1357421" y="21106"/>
                </a:lnTo>
                <a:lnTo>
                  <a:pt x="1362864" y="23727"/>
                </a:lnTo>
                <a:lnTo>
                  <a:pt x="1369314" y="27566"/>
                </a:lnTo>
                <a:lnTo>
                  <a:pt x="1372539" y="34016"/>
                </a:lnTo>
                <a:lnTo>
                  <a:pt x="1372539" y="51984"/>
                </a:lnTo>
                <a:lnTo>
                  <a:pt x="1335681" y="70029"/>
                </a:lnTo>
                <a:lnTo>
                  <a:pt x="1380329" y="70029"/>
                </a:lnTo>
                <a:lnTo>
                  <a:pt x="1384441" y="67111"/>
                </a:lnTo>
                <a:lnTo>
                  <a:pt x="1387973" y="62964"/>
                </a:lnTo>
                <a:lnTo>
                  <a:pt x="1390276" y="58050"/>
                </a:lnTo>
                <a:lnTo>
                  <a:pt x="1392734" y="52982"/>
                </a:lnTo>
                <a:lnTo>
                  <a:pt x="1393962" y="47223"/>
                </a:lnTo>
                <a:lnTo>
                  <a:pt x="1393962" y="30791"/>
                </a:lnTo>
                <a:lnTo>
                  <a:pt x="1391582" y="22805"/>
                </a:lnTo>
                <a:lnTo>
                  <a:pt x="1387553" y="17737"/>
                </a:lnTo>
                <a:close/>
              </a:path>
              <a:path w="1445259" h="208279">
                <a:moveTo>
                  <a:pt x="1433981" y="136372"/>
                </a:moveTo>
                <a:lnTo>
                  <a:pt x="1425228" y="136372"/>
                </a:lnTo>
                <a:lnTo>
                  <a:pt x="1421619" y="137831"/>
                </a:lnTo>
                <a:lnTo>
                  <a:pt x="1418701" y="140749"/>
                </a:lnTo>
                <a:lnTo>
                  <a:pt x="1415783" y="143513"/>
                </a:lnTo>
                <a:lnTo>
                  <a:pt x="1414324" y="146969"/>
                </a:lnTo>
                <a:lnTo>
                  <a:pt x="1414324" y="155108"/>
                </a:lnTo>
                <a:lnTo>
                  <a:pt x="1415783" y="158564"/>
                </a:lnTo>
                <a:lnTo>
                  <a:pt x="1418701" y="161482"/>
                </a:lnTo>
                <a:lnTo>
                  <a:pt x="1421619" y="164246"/>
                </a:lnTo>
                <a:lnTo>
                  <a:pt x="1425228" y="165628"/>
                </a:lnTo>
                <a:lnTo>
                  <a:pt x="1433981" y="165628"/>
                </a:lnTo>
                <a:lnTo>
                  <a:pt x="1437590" y="164246"/>
                </a:lnTo>
                <a:lnTo>
                  <a:pt x="1443273" y="158564"/>
                </a:lnTo>
                <a:lnTo>
                  <a:pt x="1444731" y="155108"/>
                </a:lnTo>
                <a:lnTo>
                  <a:pt x="1444731" y="146969"/>
                </a:lnTo>
                <a:lnTo>
                  <a:pt x="1443273" y="143513"/>
                </a:lnTo>
                <a:lnTo>
                  <a:pt x="1440355" y="140749"/>
                </a:lnTo>
                <a:lnTo>
                  <a:pt x="1437590" y="137831"/>
                </a:lnTo>
                <a:lnTo>
                  <a:pt x="1433981" y="1363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00098" y="7231444"/>
            <a:ext cx="2947064" cy="166629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25918" y="2732901"/>
            <a:ext cx="3047027" cy="304702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367348" y="6221486"/>
            <a:ext cx="1355202" cy="21907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09950" y="7222397"/>
            <a:ext cx="2867007" cy="131933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601710" y="2732901"/>
            <a:ext cx="3047027" cy="304702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369073" y="6233234"/>
            <a:ext cx="1521535" cy="21976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41197" y="10838323"/>
            <a:ext cx="2625738" cy="24253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2E2E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0052050" y="0"/>
            <a:ext cx="10031730" cy="11308715"/>
            <a:chOff x="10052050" y="0"/>
            <a:chExt cx="10031730" cy="11308715"/>
          </a:xfrm>
        </p:grpSpPr>
        <p:sp>
          <p:nvSpPr>
            <p:cNvPr id="4" name="object 4"/>
            <p:cNvSpPr/>
            <p:nvPr/>
          </p:nvSpPr>
          <p:spPr>
            <a:xfrm>
              <a:off x="10052050" y="0"/>
              <a:ext cx="10031730" cy="11308715"/>
            </a:xfrm>
            <a:custGeom>
              <a:avLst/>
              <a:gdLst/>
              <a:ahLst/>
              <a:cxnLst/>
              <a:rect l="l" t="t" r="r" b="b"/>
              <a:pathLst>
                <a:path w="10031730" h="11308715">
                  <a:moveTo>
                    <a:pt x="0" y="0"/>
                  </a:moveTo>
                  <a:lnTo>
                    <a:pt x="10031108" y="0"/>
                  </a:lnTo>
                  <a:lnTo>
                    <a:pt x="10031108" y="11308556"/>
                  </a:lnTo>
                  <a:lnTo>
                    <a:pt x="0" y="113085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EE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25934" y="4635754"/>
              <a:ext cx="7713282" cy="108679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9413017" y="376954"/>
              <a:ext cx="314325" cy="10554970"/>
            </a:xfrm>
            <a:custGeom>
              <a:avLst/>
              <a:gdLst/>
              <a:ahLst/>
              <a:cxnLst/>
              <a:rect l="l" t="t" r="r" b="b"/>
              <a:pathLst>
                <a:path w="314325" h="10554970">
                  <a:moveTo>
                    <a:pt x="314121" y="10397592"/>
                  </a:moveTo>
                  <a:lnTo>
                    <a:pt x="306120" y="10347947"/>
                  </a:lnTo>
                  <a:lnTo>
                    <a:pt x="283819" y="10304831"/>
                  </a:lnTo>
                  <a:lnTo>
                    <a:pt x="249821" y="10270833"/>
                  </a:lnTo>
                  <a:lnTo>
                    <a:pt x="206705" y="10248532"/>
                  </a:lnTo>
                  <a:lnTo>
                    <a:pt x="157060" y="10240531"/>
                  </a:lnTo>
                  <a:lnTo>
                    <a:pt x="107416" y="10248532"/>
                  </a:lnTo>
                  <a:lnTo>
                    <a:pt x="64300" y="10270833"/>
                  </a:lnTo>
                  <a:lnTo>
                    <a:pt x="30302" y="10304831"/>
                  </a:lnTo>
                  <a:lnTo>
                    <a:pt x="8001" y="10347947"/>
                  </a:lnTo>
                  <a:lnTo>
                    <a:pt x="0" y="10397592"/>
                  </a:lnTo>
                  <a:lnTo>
                    <a:pt x="8001" y="10447236"/>
                  </a:lnTo>
                  <a:lnTo>
                    <a:pt x="30302" y="10490352"/>
                  </a:lnTo>
                  <a:lnTo>
                    <a:pt x="64300" y="10524350"/>
                  </a:lnTo>
                  <a:lnTo>
                    <a:pt x="107416" y="10546652"/>
                  </a:lnTo>
                  <a:lnTo>
                    <a:pt x="157060" y="10554653"/>
                  </a:lnTo>
                  <a:lnTo>
                    <a:pt x="206705" y="10546652"/>
                  </a:lnTo>
                  <a:lnTo>
                    <a:pt x="249821" y="10524350"/>
                  </a:lnTo>
                  <a:lnTo>
                    <a:pt x="283819" y="10490352"/>
                  </a:lnTo>
                  <a:lnTo>
                    <a:pt x="306120" y="10447236"/>
                  </a:lnTo>
                  <a:lnTo>
                    <a:pt x="314121" y="10397592"/>
                  </a:lnTo>
                  <a:close/>
                </a:path>
                <a:path w="314325" h="10554970">
                  <a:moveTo>
                    <a:pt x="314121" y="157060"/>
                  </a:moveTo>
                  <a:lnTo>
                    <a:pt x="306120" y="107416"/>
                  </a:lnTo>
                  <a:lnTo>
                    <a:pt x="283819" y="64312"/>
                  </a:lnTo>
                  <a:lnTo>
                    <a:pt x="249821" y="30302"/>
                  </a:lnTo>
                  <a:lnTo>
                    <a:pt x="206705" y="8013"/>
                  </a:lnTo>
                  <a:lnTo>
                    <a:pt x="157060" y="0"/>
                  </a:lnTo>
                  <a:lnTo>
                    <a:pt x="107416" y="8013"/>
                  </a:lnTo>
                  <a:lnTo>
                    <a:pt x="64300" y="30302"/>
                  </a:lnTo>
                  <a:lnTo>
                    <a:pt x="30302" y="64312"/>
                  </a:lnTo>
                  <a:lnTo>
                    <a:pt x="8001" y="107416"/>
                  </a:lnTo>
                  <a:lnTo>
                    <a:pt x="0" y="157060"/>
                  </a:lnTo>
                  <a:lnTo>
                    <a:pt x="8001" y="206705"/>
                  </a:lnTo>
                  <a:lnTo>
                    <a:pt x="30302" y="249821"/>
                  </a:lnTo>
                  <a:lnTo>
                    <a:pt x="64300" y="283819"/>
                  </a:lnTo>
                  <a:lnTo>
                    <a:pt x="107416" y="306120"/>
                  </a:lnTo>
                  <a:lnTo>
                    <a:pt x="157060" y="314134"/>
                  </a:lnTo>
                  <a:lnTo>
                    <a:pt x="206705" y="306120"/>
                  </a:lnTo>
                  <a:lnTo>
                    <a:pt x="249821" y="283819"/>
                  </a:lnTo>
                  <a:lnTo>
                    <a:pt x="283819" y="249821"/>
                  </a:lnTo>
                  <a:lnTo>
                    <a:pt x="306120" y="206705"/>
                  </a:lnTo>
                  <a:lnTo>
                    <a:pt x="314121" y="157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1197" y="10838323"/>
            <a:ext cx="2625738" cy="24253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264829" y="6138535"/>
            <a:ext cx="7392061" cy="3521065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0" y="2073235"/>
            <a:ext cx="2118360" cy="7947659"/>
            <a:chOff x="0" y="2073235"/>
            <a:chExt cx="2118360" cy="7947659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073235"/>
              <a:ext cx="2118175" cy="739033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3073" y="9329559"/>
              <a:ext cx="691078" cy="691078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993489" y="8490887"/>
            <a:ext cx="977191" cy="977191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193682" y="1109914"/>
            <a:ext cx="8859520" cy="7769859"/>
            <a:chOff x="1193682" y="1109914"/>
            <a:chExt cx="8859520" cy="7769859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4956" y="1549182"/>
              <a:ext cx="7079326" cy="487949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73730" y="3999878"/>
              <a:ext cx="7079326" cy="487949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3682" y="1109914"/>
              <a:ext cx="976746" cy="976746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465680" y="366480"/>
            <a:ext cx="240830" cy="24083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842632" y="1141326"/>
            <a:ext cx="209417" cy="20941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481417" y="1549691"/>
            <a:ext cx="209417" cy="20941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397650" y="670136"/>
            <a:ext cx="240830" cy="24083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601863" y="0"/>
            <a:ext cx="303655" cy="30365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879310" y="2303594"/>
            <a:ext cx="303655" cy="303655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24850" y="3047027"/>
            <a:ext cx="240830" cy="240830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114936" y="3706693"/>
            <a:ext cx="146592" cy="146592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811280" y="2607250"/>
            <a:ext cx="450248" cy="450248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078318" y="1999939"/>
            <a:ext cx="303655" cy="303655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429123" y="513073"/>
            <a:ext cx="303655" cy="303655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952667" y="1434511"/>
            <a:ext cx="125650" cy="12565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507685" y="1759108"/>
            <a:ext cx="303655" cy="303655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11341" y="942379"/>
            <a:ext cx="408364" cy="408364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628131" y="209417"/>
            <a:ext cx="209417" cy="209417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03907" y="4146470"/>
            <a:ext cx="240830" cy="240830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580860" y="4921316"/>
            <a:ext cx="209417" cy="209417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219644" y="5329680"/>
            <a:ext cx="209417" cy="209417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135877" y="4450126"/>
            <a:ext cx="240830" cy="240830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340090" y="3779989"/>
            <a:ext cx="303655" cy="303655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617538" y="6083584"/>
            <a:ext cx="303655" cy="303655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963077" y="6827017"/>
            <a:ext cx="240830" cy="240830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853164" y="7486683"/>
            <a:ext cx="146592" cy="146592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549508" y="6387239"/>
            <a:ext cx="450248" cy="450248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816546" y="5779928"/>
            <a:ext cx="303655" cy="303655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167351" y="4293063"/>
            <a:ext cx="303655" cy="303655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690895" y="5214501"/>
            <a:ext cx="125650" cy="125650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245913" y="5539098"/>
            <a:ext cx="303655" cy="303655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549569" y="4722369"/>
            <a:ext cx="408364" cy="408364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366359" y="3989407"/>
            <a:ext cx="209417" cy="209417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42754" y="6753721"/>
            <a:ext cx="240830" cy="240830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219706" y="7528566"/>
            <a:ext cx="209417" cy="209417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858490" y="7936931"/>
            <a:ext cx="209417" cy="209417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774723" y="7057376"/>
            <a:ext cx="240830" cy="240830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978936" y="6387239"/>
            <a:ext cx="303655" cy="303655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256384" y="8690834"/>
            <a:ext cx="303655" cy="303655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601923" y="9434267"/>
            <a:ext cx="240830" cy="240830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492009" y="10093933"/>
            <a:ext cx="146592" cy="146592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188354" y="8994490"/>
            <a:ext cx="450248" cy="450248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455392" y="8387179"/>
            <a:ext cx="303655" cy="303655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806197" y="6900313"/>
            <a:ext cx="303655" cy="303655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329741" y="7821751"/>
            <a:ext cx="125650" cy="125650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884759" y="8146348"/>
            <a:ext cx="303655" cy="303655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188415" y="7329620"/>
            <a:ext cx="408364" cy="408364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05205" y="6596657"/>
            <a:ext cx="209417" cy="209417"/>
          </a:xfrm>
          <a:prstGeom prst="rect">
            <a:avLst/>
          </a:prstGeom>
        </p:spPr>
      </p:pic>
      <p:sp>
        <p:nvSpPr>
          <p:cNvPr id="62" name="object 62"/>
          <p:cNvSpPr/>
          <p:nvPr/>
        </p:nvSpPr>
        <p:spPr>
          <a:xfrm>
            <a:off x="502393" y="492759"/>
            <a:ext cx="7775575" cy="4199890"/>
          </a:xfrm>
          <a:custGeom>
            <a:avLst/>
            <a:gdLst/>
            <a:ahLst/>
            <a:cxnLst/>
            <a:rect l="l" t="t" r="r" b="b"/>
            <a:pathLst>
              <a:path w="7775575" h="4199890">
                <a:moveTo>
                  <a:pt x="446373" y="0"/>
                </a:moveTo>
                <a:lnTo>
                  <a:pt x="114342" y="0"/>
                </a:lnTo>
                <a:lnTo>
                  <a:pt x="114342" y="1570004"/>
                </a:lnTo>
                <a:lnTo>
                  <a:pt x="1268757" y="1570004"/>
                </a:lnTo>
                <a:lnTo>
                  <a:pt x="1268757" y="2027372"/>
                </a:lnTo>
                <a:lnTo>
                  <a:pt x="1589794" y="2027372"/>
                </a:lnTo>
                <a:lnTo>
                  <a:pt x="1589794" y="1306138"/>
                </a:lnTo>
                <a:lnTo>
                  <a:pt x="1356712" y="1306138"/>
                </a:lnTo>
                <a:lnTo>
                  <a:pt x="1356712" y="1292944"/>
                </a:lnTo>
                <a:lnTo>
                  <a:pt x="446373" y="1292944"/>
                </a:lnTo>
                <a:lnTo>
                  <a:pt x="446373" y="0"/>
                </a:lnTo>
                <a:close/>
              </a:path>
              <a:path w="7775575" h="4199890">
                <a:moveTo>
                  <a:pt x="1356712" y="0"/>
                </a:moveTo>
                <a:lnTo>
                  <a:pt x="1024680" y="0"/>
                </a:lnTo>
                <a:lnTo>
                  <a:pt x="1024680" y="1292944"/>
                </a:lnTo>
                <a:lnTo>
                  <a:pt x="1356712" y="1292944"/>
                </a:lnTo>
                <a:lnTo>
                  <a:pt x="1356712" y="0"/>
                </a:lnTo>
                <a:close/>
              </a:path>
              <a:path w="7775575" h="4199890">
                <a:moveTo>
                  <a:pt x="2234617" y="347423"/>
                </a:moveTo>
                <a:lnTo>
                  <a:pt x="2179340" y="349378"/>
                </a:lnTo>
                <a:lnTo>
                  <a:pt x="2126383" y="355242"/>
                </a:lnTo>
                <a:lnTo>
                  <a:pt x="2075748" y="365014"/>
                </a:lnTo>
                <a:lnTo>
                  <a:pt x="2027433" y="378696"/>
                </a:lnTo>
                <a:lnTo>
                  <a:pt x="1981440" y="396288"/>
                </a:lnTo>
                <a:lnTo>
                  <a:pt x="1937768" y="417788"/>
                </a:lnTo>
                <a:lnTo>
                  <a:pt x="1896783" y="443197"/>
                </a:lnTo>
                <a:lnTo>
                  <a:pt x="1858852" y="472516"/>
                </a:lnTo>
                <a:lnTo>
                  <a:pt x="1823975" y="505743"/>
                </a:lnTo>
                <a:lnTo>
                  <a:pt x="1792153" y="542880"/>
                </a:lnTo>
                <a:lnTo>
                  <a:pt x="1763384" y="583926"/>
                </a:lnTo>
                <a:lnTo>
                  <a:pt x="1737669" y="628881"/>
                </a:lnTo>
                <a:lnTo>
                  <a:pt x="1719001" y="669942"/>
                </a:lnTo>
                <a:lnTo>
                  <a:pt x="1703205" y="713964"/>
                </a:lnTo>
                <a:lnTo>
                  <a:pt x="1690281" y="760949"/>
                </a:lnTo>
                <a:lnTo>
                  <a:pt x="1680229" y="810895"/>
                </a:lnTo>
                <a:lnTo>
                  <a:pt x="1673049" y="863803"/>
                </a:lnTo>
                <a:lnTo>
                  <a:pt x="1668741" y="919672"/>
                </a:lnTo>
                <a:lnTo>
                  <a:pt x="1667305" y="978504"/>
                </a:lnTo>
                <a:lnTo>
                  <a:pt x="1668920" y="1036124"/>
                </a:lnTo>
                <a:lnTo>
                  <a:pt x="1673767" y="1090871"/>
                </a:lnTo>
                <a:lnTo>
                  <a:pt x="1681844" y="1142747"/>
                </a:lnTo>
                <a:lnTo>
                  <a:pt x="1693153" y="1191751"/>
                </a:lnTo>
                <a:lnTo>
                  <a:pt x="1707692" y="1237883"/>
                </a:lnTo>
                <a:lnTo>
                  <a:pt x="1725463" y="1281142"/>
                </a:lnTo>
                <a:lnTo>
                  <a:pt x="1746465" y="1321530"/>
                </a:lnTo>
                <a:lnTo>
                  <a:pt x="1774500" y="1365080"/>
                </a:lnTo>
                <a:lnTo>
                  <a:pt x="1805835" y="1404843"/>
                </a:lnTo>
                <a:lnTo>
                  <a:pt x="1840467" y="1440819"/>
                </a:lnTo>
                <a:lnTo>
                  <a:pt x="1878398" y="1473009"/>
                </a:lnTo>
                <a:lnTo>
                  <a:pt x="1919627" y="1501411"/>
                </a:lnTo>
                <a:lnTo>
                  <a:pt x="1964154" y="1526026"/>
                </a:lnTo>
                <a:lnTo>
                  <a:pt x="2004587" y="1543528"/>
                </a:lnTo>
                <a:lnTo>
                  <a:pt x="2046725" y="1558337"/>
                </a:lnTo>
                <a:lnTo>
                  <a:pt x="2090568" y="1570453"/>
                </a:lnTo>
                <a:lnTo>
                  <a:pt x="2136116" y="1579877"/>
                </a:lnTo>
                <a:lnTo>
                  <a:pt x="2183370" y="1586608"/>
                </a:lnTo>
                <a:lnTo>
                  <a:pt x="2232329" y="1590647"/>
                </a:lnTo>
                <a:lnTo>
                  <a:pt x="2282993" y="1591993"/>
                </a:lnTo>
                <a:lnTo>
                  <a:pt x="2336734" y="1591113"/>
                </a:lnTo>
                <a:lnTo>
                  <a:pt x="2387132" y="1588475"/>
                </a:lnTo>
                <a:lnTo>
                  <a:pt x="2434188" y="1584077"/>
                </a:lnTo>
                <a:lnTo>
                  <a:pt x="2477902" y="1577920"/>
                </a:lnTo>
                <a:lnTo>
                  <a:pt x="2518274" y="1570004"/>
                </a:lnTo>
                <a:lnTo>
                  <a:pt x="2567061" y="1558597"/>
                </a:lnTo>
                <a:lnTo>
                  <a:pt x="2614475" y="1544167"/>
                </a:lnTo>
                <a:lnTo>
                  <a:pt x="2660514" y="1526714"/>
                </a:lnTo>
                <a:lnTo>
                  <a:pt x="2705179" y="1506236"/>
                </a:lnTo>
                <a:lnTo>
                  <a:pt x="2705179" y="1347917"/>
                </a:lnTo>
                <a:lnTo>
                  <a:pt x="2298385" y="1347917"/>
                </a:lnTo>
                <a:lnTo>
                  <a:pt x="2245348" y="1344750"/>
                </a:lnTo>
                <a:lnTo>
                  <a:pt x="2197060" y="1335251"/>
                </a:lnTo>
                <a:lnTo>
                  <a:pt x="2153522" y="1319419"/>
                </a:lnTo>
                <a:lnTo>
                  <a:pt x="2114734" y="1297254"/>
                </a:lnTo>
                <a:lnTo>
                  <a:pt x="2080695" y="1268757"/>
                </a:lnTo>
                <a:lnTo>
                  <a:pt x="2052813" y="1234718"/>
                </a:lnTo>
                <a:lnTo>
                  <a:pt x="2030737" y="1195930"/>
                </a:lnTo>
                <a:lnTo>
                  <a:pt x="2014465" y="1152392"/>
                </a:lnTo>
                <a:lnTo>
                  <a:pt x="2003998" y="1104104"/>
                </a:lnTo>
                <a:lnTo>
                  <a:pt x="1999337" y="1051067"/>
                </a:lnTo>
                <a:lnTo>
                  <a:pt x="2773344" y="1051067"/>
                </a:lnTo>
                <a:lnTo>
                  <a:pt x="2773344" y="892747"/>
                </a:lnTo>
                <a:lnTo>
                  <a:pt x="2771512" y="835637"/>
                </a:lnTo>
                <a:lnTo>
                  <a:pt x="2771282" y="833377"/>
                </a:lnTo>
                <a:lnTo>
                  <a:pt x="2005933" y="833377"/>
                </a:lnTo>
                <a:lnTo>
                  <a:pt x="2014591" y="772771"/>
                </a:lnTo>
                <a:lnTo>
                  <a:pt x="2029571" y="720684"/>
                </a:lnTo>
                <a:lnTo>
                  <a:pt x="2050873" y="677119"/>
                </a:lnTo>
                <a:lnTo>
                  <a:pt x="2078496" y="642074"/>
                </a:lnTo>
                <a:lnTo>
                  <a:pt x="2112304" y="615138"/>
                </a:lnTo>
                <a:lnTo>
                  <a:pt x="2149960" y="595898"/>
                </a:lnTo>
                <a:lnTo>
                  <a:pt x="2191464" y="584353"/>
                </a:lnTo>
                <a:lnTo>
                  <a:pt x="2236816" y="580505"/>
                </a:lnTo>
                <a:lnTo>
                  <a:pt x="2697831" y="580505"/>
                </a:lnTo>
                <a:lnTo>
                  <a:pt x="2678792" y="549809"/>
                </a:lnTo>
                <a:lnTo>
                  <a:pt x="2645809" y="508294"/>
                </a:lnTo>
                <a:lnTo>
                  <a:pt x="2608428" y="471353"/>
                </a:lnTo>
                <a:lnTo>
                  <a:pt x="2566649" y="438985"/>
                </a:lnTo>
                <a:lnTo>
                  <a:pt x="2520473" y="411191"/>
                </a:lnTo>
                <a:lnTo>
                  <a:pt x="2479549" y="391706"/>
                </a:lnTo>
                <a:lnTo>
                  <a:pt x="2435938" y="375765"/>
                </a:lnTo>
                <a:lnTo>
                  <a:pt x="2389639" y="363365"/>
                </a:lnTo>
                <a:lnTo>
                  <a:pt x="2340652" y="354509"/>
                </a:lnTo>
                <a:lnTo>
                  <a:pt x="2288979" y="349195"/>
                </a:lnTo>
                <a:lnTo>
                  <a:pt x="2234617" y="347423"/>
                </a:lnTo>
                <a:close/>
              </a:path>
              <a:path w="7775575" h="4199890">
                <a:moveTo>
                  <a:pt x="2705179" y="1253364"/>
                </a:moveTo>
                <a:lnTo>
                  <a:pt x="2655017" y="1276040"/>
                </a:lnTo>
                <a:lnTo>
                  <a:pt x="2605679" y="1295693"/>
                </a:lnTo>
                <a:lnTo>
                  <a:pt x="2557166" y="1312322"/>
                </a:lnTo>
                <a:lnTo>
                  <a:pt x="2509478" y="1325928"/>
                </a:lnTo>
                <a:lnTo>
                  <a:pt x="2460828" y="1335548"/>
                </a:lnTo>
                <a:lnTo>
                  <a:pt x="2409429" y="1342419"/>
                </a:lnTo>
                <a:lnTo>
                  <a:pt x="2355281" y="1346542"/>
                </a:lnTo>
                <a:lnTo>
                  <a:pt x="2298385" y="1347917"/>
                </a:lnTo>
                <a:lnTo>
                  <a:pt x="2705179" y="1347917"/>
                </a:lnTo>
                <a:lnTo>
                  <a:pt x="2705179" y="1253364"/>
                </a:lnTo>
                <a:close/>
              </a:path>
              <a:path w="7775575" h="4199890">
                <a:moveTo>
                  <a:pt x="2697831" y="580505"/>
                </a:moveTo>
                <a:lnTo>
                  <a:pt x="2236816" y="580505"/>
                </a:lnTo>
                <a:lnTo>
                  <a:pt x="2273648" y="582567"/>
                </a:lnTo>
                <a:lnTo>
                  <a:pt x="2307181" y="588751"/>
                </a:lnTo>
                <a:lnTo>
                  <a:pt x="2364352" y="613489"/>
                </a:lnTo>
                <a:lnTo>
                  <a:pt x="2408329" y="652519"/>
                </a:lnTo>
                <a:lnTo>
                  <a:pt x="2439114" y="703643"/>
                </a:lnTo>
                <a:lnTo>
                  <a:pt x="2458904" y="764662"/>
                </a:lnTo>
                <a:lnTo>
                  <a:pt x="2465500" y="833377"/>
                </a:lnTo>
                <a:lnTo>
                  <a:pt x="2771282" y="833377"/>
                </a:lnTo>
                <a:lnTo>
                  <a:pt x="2766015" y="781581"/>
                </a:lnTo>
                <a:lnTo>
                  <a:pt x="2756853" y="730579"/>
                </a:lnTo>
                <a:lnTo>
                  <a:pt x="2744026" y="682631"/>
                </a:lnTo>
                <a:lnTo>
                  <a:pt x="2727534" y="637737"/>
                </a:lnTo>
                <a:lnTo>
                  <a:pt x="2707378" y="595898"/>
                </a:lnTo>
                <a:lnTo>
                  <a:pt x="2697831" y="580505"/>
                </a:lnTo>
                <a:close/>
              </a:path>
              <a:path w="7775575" h="4199890">
                <a:moveTo>
                  <a:pt x="2801535" y="1295143"/>
                </a:moveTo>
                <a:lnTo>
                  <a:pt x="2801535" y="1556811"/>
                </a:lnTo>
                <a:lnTo>
                  <a:pt x="2820775" y="1565057"/>
                </a:lnTo>
                <a:lnTo>
                  <a:pt x="2862554" y="1578250"/>
                </a:lnTo>
                <a:lnTo>
                  <a:pt x="2908868" y="1587045"/>
                </a:lnTo>
                <a:lnTo>
                  <a:pt x="2960542" y="1591443"/>
                </a:lnTo>
                <a:lnTo>
                  <a:pt x="2988440" y="1591993"/>
                </a:lnTo>
                <a:lnTo>
                  <a:pt x="3039152" y="1588695"/>
                </a:lnTo>
                <a:lnTo>
                  <a:pt x="3085741" y="1578800"/>
                </a:lnTo>
                <a:lnTo>
                  <a:pt x="3128207" y="1562308"/>
                </a:lnTo>
                <a:lnTo>
                  <a:pt x="3166550" y="1539220"/>
                </a:lnTo>
                <a:lnTo>
                  <a:pt x="3201182" y="1507886"/>
                </a:lnTo>
                <a:lnTo>
                  <a:pt x="3232516" y="1468855"/>
                </a:lnTo>
                <a:lnTo>
                  <a:pt x="3260552" y="1422129"/>
                </a:lnTo>
                <a:lnTo>
                  <a:pt x="3285290" y="1367706"/>
                </a:lnTo>
                <a:lnTo>
                  <a:pt x="3300926" y="1326966"/>
                </a:lnTo>
                <a:lnTo>
                  <a:pt x="3304164" y="1317132"/>
                </a:lnTo>
                <a:lnTo>
                  <a:pt x="2907081" y="1317132"/>
                </a:lnTo>
                <a:lnTo>
                  <a:pt x="2892926" y="1316720"/>
                </a:lnTo>
                <a:lnTo>
                  <a:pt x="2852109" y="1310536"/>
                </a:lnTo>
                <a:lnTo>
                  <a:pt x="2813766" y="1299404"/>
                </a:lnTo>
                <a:lnTo>
                  <a:pt x="2801535" y="1295143"/>
                </a:lnTo>
                <a:close/>
              </a:path>
              <a:path w="7775575" h="4199890">
                <a:moveTo>
                  <a:pt x="4048303" y="615687"/>
                </a:moveTo>
                <a:lnTo>
                  <a:pt x="3720669" y="615687"/>
                </a:lnTo>
                <a:lnTo>
                  <a:pt x="3720669" y="1570004"/>
                </a:lnTo>
                <a:lnTo>
                  <a:pt x="4048303" y="1570004"/>
                </a:lnTo>
                <a:lnTo>
                  <a:pt x="4048303" y="615687"/>
                </a:lnTo>
                <a:close/>
              </a:path>
              <a:path w="7775575" h="4199890">
                <a:moveTo>
                  <a:pt x="4048303" y="369412"/>
                </a:moveTo>
                <a:lnTo>
                  <a:pt x="3140163" y="369412"/>
                </a:lnTo>
                <a:lnTo>
                  <a:pt x="3136246" y="426618"/>
                </a:lnTo>
                <a:lnTo>
                  <a:pt x="3132192" y="481693"/>
                </a:lnTo>
                <a:lnTo>
                  <a:pt x="3128000" y="534638"/>
                </a:lnTo>
                <a:lnTo>
                  <a:pt x="3123671" y="585453"/>
                </a:lnTo>
                <a:lnTo>
                  <a:pt x="3119205" y="634137"/>
                </a:lnTo>
                <a:lnTo>
                  <a:pt x="3114601" y="680692"/>
                </a:lnTo>
                <a:lnTo>
                  <a:pt x="3109860" y="725116"/>
                </a:lnTo>
                <a:lnTo>
                  <a:pt x="3104981" y="767411"/>
                </a:lnTo>
                <a:lnTo>
                  <a:pt x="3097769" y="830299"/>
                </a:lnTo>
                <a:lnTo>
                  <a:pt x="3090204" y="888789"/>
                </a:lnTo>
                <a:lnTo>
                  <a:pt x="3082288" y="942882"/>
                </a:lnTo>
                <a:lnTo>
                  <a:pt x="3074021" y="992577"/>
                </a:lnTo>
                <a:lnTo>
                  <a:pt x="3065401" y="1037874"/>
                </a:lnTo>
                <a:lnTo>
                  <a:pt x="3054132" y="1088860"/>
                </a:lnTo>
                <a:lnTo>
                  <a:pt x="3042313" y="1134075"/>
                </a:lnTo>
                <a:lnTo>
                  <a:pt x="3029944" y="1173517"/>
                </a:lnTo>
                <a:lnTo>
                  <a:pt x="3004657" y="1235636"/>
                </a:lnTo>
                <a:lnTo>
                  <a:pt x="2978270" y="1278514"/>
                </a:lnTo>
                <a:lnTo>
                  <a:pt x="2936766" y="1311085"/>
                </a:lnTo>
                <a:lnTo>
                  <a:pt x="2907081" y="1317132"/>
                </a:lnTo>
                <a:lnTo>
                  <a:pt x="3304164" y="1317132"/>
                </a:lnTo>
                <a:lnTo>
                  <a:pt x="3329267" y="1234124"/>
                </a:lnTo>
                <a:lnTo>
                  <a:pt x="3341972" y="1182023"/>
                </a:lnTo>
                <a:lnTo>
                  <a:pt x="3353700" y="1126134"/>
                </a:lnTo>
                <a:lnTo>
                  <a:pt x="3364450" y="1066459"/>
                </a:lnTo>
                <a:lnTo>
                  <a:pt x="3371644" y="1023975"/>
                </a:lnTo>
                <a:lnTo>
                  <a:pt x="3378566" y="979590"/>
                </a:lnTo>
                <a:lnTo>
                  <a:pt x="3385217" y="933304"/>
                </a:lnTo>
                <a:lnTo>
                  <a:pt x="3391596" y="885119"/>
                </a:lnTo>
                <a:lnTo>
                  <a:pt x="3397704" y="835033"/>
                </a:lnTo>
                <a:lnTo>
                  <a:pt x="3403541" y="783047"/>
                </a:lnTo>
                <a:lnTo>
                  <a:pt x="3409106" y="729161"/>
                </a:lnTo>
                <a:lnTo>
                  <a:pt x="3414400" y="673374"/>
                </a:lnTo>
                <a:lnTo>
                  <a:pt x="3419422" y="615687"/>
                </a:lnTo>
                <a:lnTo>
                  <a:pt x="4048303" y="615687"/>
                </a:lnTo>
                <a:lnTo>
                  <a:pt x="4048303" y="369412"/>
                </a:lnTo>
                <a:close/>
              </a:path>
              <a:path w="7775575" h="4199890">
                <a:moveTo>
                  <a:pt x="4651966" y="369412"/>
                </a:moveTo>
                <a:lnTo>
                  <a:pt x="4324332" y="369412"/>
                </a:lnTo>
                <a:lnTo>
                  <a:pt x="4324332" y="1570004"/>
                </a:lnTo>
                <a:lnTo>
                  <a:pt x="4896043" y="1570004"/>
                </a:lnTo>
                <a:lnTo>
                  <a:pt x="4957062" y="1568721"/>
                </a:lnTo>
                <a:lnTo>
                  <a:pt x="5014049" y="1564873"/>
                </a:lnTo>
                <a:lnTo>
                  <a:pt x="5067006" y="1558460"/>
                </a:lnTo>
                <a:lnTo>
                  <a:pt x="5115931" y="1549481"/>
                </a:lnTo>
                <a:lnTo>
                  <a:pt x="5160825" y="1537937"/>
                </a:lnTo>
                <a:lnTo>
                  <a:pt x="5201688" y="1523827"/>
                </a:lnTo>
                <a:lnTo>
                  <a:pt x="5255973" y="1497303"/>
                </a:lnTo>
                <a:lnTo>
                  <a:pt x="5302287" y="1466107"/>
                </a:lnTo>
                <a:lnTo>
                  <a:pt x="5340630" y="1430237"/>
                </a:lnTo>
                <a:lnTo>
                  <a:pt x="5371002" y="1389695"/>
                </a:lnTo>
                <a:lnTo>
                  <a:pt x="5395052" y="1344893"/>
                </a:lnTo>
                <a:lnTo>
                  <a:pt x="5395537" y="1343519"/>
                </a:lnTo>
                <a:lnTo>
                  <a:pt x="4651966" y="1343519"/>
                </a:lnTo>
                <a:lnTo>
                  <a:pt x="4651966" y="1059863"/>
                </a:lnTo>
                <a:lnTo>
                  <a:pt x="5403754" y="1059863"/>
                </a:lnTo>
                <a:lnTo>
                  <a:pt x="5392578" y="1031552"/>
                </a:lnTo>
                <a:lnTo>
                  <a:pt x="5366604" y="989498"/>
                </a:lnTo>
                <a:lnTo>
                  <a:pt x="5334033" y="952529"/>
                </a:lnTo>
                <a:lnTo>
                  <a:pt x="5293491" y="920783"/>
                </a:lnTo>
                <a:lnTo>
                  <a:pt x="5244978" y="894259"/>
                </a:lnTo>
                <a:lnTo>
                  <a:pt x="5188494" y="872957"/>
                </a:lnTo>
                <a:lnTo>
                  <a:pt x="5146410" y="860863"/>
                </a:lnTo>
                <a:lnTo>
                  <a:pt x="5100783" y="850968"/>
                </a:lnTo>
                <a:lnTo>
                  <a:pt x="5051614" y="843272"/>
                </a:lnTo>
                <a:lnTo>
                  <a:pt x="4998902" y="837775"/>
                </a:lnTo>
                <a:lnTo>
                  <a:pt x="4942647" y="834477"/>
                </a:lnTo>
                <a:lnTo>
                  <a:pt x="4882849" y="833377"/>
                </a:lnTo>
                <a:lnTo>
                  <a:pt x="4651966" y="833377"/>
                </a:lnTo>
                <a:lnTo>
                  <a:pt x="4651966" y="369412"/>
                </a:lnTo>
                <a:close/>
              </a:path>
              <a:path w="7775575" h="4199890">
                <a:moveTo>
                  <a:pt x="5403754" y="1059863"/>
                </a:moveTo>
                <a:lnTo>
                  <a:pt x="4876252" y="1059863"/>
                </a:lnTo>
                <a:lnTo>
                  <a:pt x="4927789" y="1061787"/>
                </a:lnTo>
                <a:lnTo>
                  <a:pt x="4972454" y="1067559"/>
                </a:lnTo>
                <a:lnTo>
                  <a:pt x="5010247" y="1077179"/>
                </a:lnTo>
                <a:lnTo>
                  <a:pt x="5066181" y="1108513"/>
                </a:lnTo>
                <a:lnTo>
                  <a:pt x="5094767" y="1159087"/>
                </a:lnTo>
                <a:lnTo>
                  <a:pt x="5098340" y="1191796"/>
                </a:lnTo>
                <a:lnTo>
                  <a:pt x="5094492" y="1229589"/>
                </a:lnTo>
                <a:lnTo>
                  <a:pt x="5063707" y="1287859"/>
                </a:lnTo>
                <a:lnTo>
                  <a:pt x="5004750" y="1323729"/>
                </a:lnTo>
                <a:lnTo>
                  <a:pt x="4968056" y="1334723"/>
                </a:lnTo>
                <a:lnTo>
                  <a:pt x="4926690" y="1341320"/>
                </a:lnTo>
                <a:lnTo>
                  <a:pt x="4880650" y="1343519"/>
                </a:lnTo>
                <a:lnTo>
                  <a:pt x="5395537" y="1343519"/>
                </a:lnTo>
                <a:lnTo>
                  <a:pt x="5412231" y="1296243"/>
                </a:lnTo>
                <a:lnTo>
                  <a:pt x="5422538" y="1243744"/>
                </a:lnTo>
                <a:lnTo>
                  <a:pt x="5425974" y="1187398"/>
                </a:lnTo>
                <a:lnTo>
                  <a:pt x="5422263" y="1130502"/>
                </a:lnTo>
                <a:lnTo>
                  <a:pt x="5411131" y="1078553"/>
                </a:lnTo>
                <a:lnTo>
                  <a:pt x="5403754" y="1059863"/>
                </a:lnTo>
                <a:close/>
              </a:path>
              <a:path w="7775575" h="4199890">
                <a:moveTo>
                  <a:pt x="6299928" y="369412"/>
                </a:moveTo>
                <a:lnTo>
                  <a:pt x="5983288" y="369412"/>
                </a:lnTo>
                <a:lnTo>
                  <a:pt x="5983288" y="1570004"/>
                </a:lnTo>
                <a:lnTo>
                  <a:pt x="6376889" y="1570004"/>
                </a:lnTo>
                <a:lnTo>
                  <a:pt x="6612394" y="1211586"/>
                </a:lnTo>
                <a:lnTo>
                  <a:pt x="6275740" y="1211586"/>
                </a:lnTo>
                <a:lnTo>
                  <a:pt x="6276977" y="1201141"/>
                </a:lnTo>
                <a:lnTo>
                  <a:pt x="6282337" y="1150017"/>
                </a:lnTo>
                <a:lnTo>
                  <a:pt x="6286185" y="1102741"/>
                </a:lnTo>
                <a:lnTo>
                  <a:pt x="6288934" y="1048868"/>
                </a:lnTo>
                <a:lnTo>
                  <a:pt x="6290995" y="1020420"/>
                </a:lnTo>
                <a:lnTo>
                  <a:pt x="6292781" y="992247"/>
                </a:lnTo>
                <a:lnTo>
                  <a:pt x="6294293" y="964348"/>
                </a:lnTo>
                <a:lnTo>
                  <a:pt x="6295530" y="936725"/>
                </a:lnTo>
                <a:lnTo>
                  <a:pt x="6297454" y="910338"/>
                </a:lnTo>
                <a:lnTo>
                  <a:pt x="6298828" y="886150"/>
                </a:lnTo>
                <a:lnTo>
                  <a:pt x="6299653" y="864162"/>
                </a:lnTo>
                <a:lnTo>
                  <a:pt x="6299928" y="844372"/>
                </a:lnTo>
                <a:lnTo>
                  <a:pt x="6299928" y="369412"/>
                </a:lnTo>
                <a:close/>
              </a:path>
              <a:path w="7775575" h="4199890">
                <a:moveTo>
                  <a:pt x="7223460" y="730030"/>
                </a:moveTo>
                <a:lnTo>
                  <a:pt x="6928809" y="730030"/>
                </a:lnTo>
                <a:lnTo>
                  <a:pt x="6927435" y="748445"/>
                </a:lnTo>
                <a:lnTo>
                  <a:pt x="6925511" y="770709"/>
                </a:lnTo>
                <a:lnTo>
                  <a:pt x="6923037" y="796821"/>
                </a:lnTo>
                <a:lnTo>
                  <a:pt x="6920014" y="826781"/>
                </a:lnTo>
                <a:lnTo>
                  <a:pt x="6917815" y="858252"/>
                </a:lnTo>
                <a:lnTo>
                  <a:pt x="6913417" y="925318"/>
                </a:lnTo>
                <a:lnTo>
                  <a:pt x="6909294" y="995408"/>
                </a:lnTo>
                <a:lnTo>
                  <a:pt x="6907096" y="1060275"/>
                </a:lnTo>
                <a:lnTo>
                  <a:pt x="6906821" y="1570004"/>
                </a:lnTo>
                <a:lnTo>
                  <a:pt x="7223460" y="1570004"/>
                </a:lnTo>
                <a:lnTo>
                  <a:pt x="7223460" y="730030"/>
                </a:lnTo>
                <a:close/>
              </a:path>
              <a:path w="7775575" h="4199890">
                <a:moveTo>
                  <a:pt x="7223460" y="369412"/>
                </a:moveTo>
                <a:lnTo>
                  <a:pt x="6829859" y="369412"/>
                </a:lnTo>
                <a:lnTo>
                  <a:pt x="6275740" y="1211586"/>
                </a:lnTo>
                <a:lnTo>
                  <a:pt x="6612394" y="1211586"/>
                </a:lnTo>
                <a:lnTo>
                  <a:pt x="6928809" y="730030"/>
                </a:lnTo>
                <a:lnTo>
                  <a:pt x="7223460" y="730030"/>
                </a:lnTo>
                <a:lnTo>
                  <a:pt x="7223460" y="369412"/>
                </a:lnTo>
                <a:close/>
              </a:path>
              <a:path w="7775575" h="4199890">
                <a:moveTo>
                  <a:pt x="0" y="3445654"/>
                </a:moveTo>
                <a:lnTo>
                  <a:pt x="0" y="3716117"/>
                </a:lnTo>
                <a:lnTo>
                  <a:pt x="27486" y="3727798"/>
                </a:lnTo>
                <a:lnTo>
                  <a:pt x="89054" y="3748688"/>
                </a:lnTo>
                <a:lnTo>
                  <a:pt x="159281" y="3765180"/>
                </a:lnTo>
                <a:lnTo>
                  <a:pt x="197350" y="3771639"/>
                </a:lnTo>
                <a:lnTo>
                  <a:pt x="237342" y="3777273"/>
                </a:lnTo>
                <a:lnTo>
                  <a:pt x="279258" y="3782083"/>
                </a:lnTo>
                <a:lnTo>
                  <a:pt x="322823" y="3785931"/>
                </a:lnTo>
                <a:lnTo>
                  <a:pt x="367763" y="3788680"/>
                </a:lnTo>
                <a:lnTo>
                  <a:pt x="414077" y="3790329"/>
                </a:lnTo>
                <a:lnTo>
                  <a:pt x="461766" y="3790879"/>
                </a:lnTo>
                <a:lnTo>
                  <a:pt x="518667" y="3789847"/>
                </a:lnTo>
                <a:lnTo>
                  <a:pt x="572518" y="3786750"/>
                </a:lnTo>
                <a:lnTo>
                  <a:pt x="623316" y="3781590"/>
                </a:lnTo>
                <a:lnTo>
                  <a:pt x="671064" y="3774365"/>
                </a:lnTo>
                <a:lnTo>
                  <a:pt x="715759" y="3765076"/>
                </a:lnTo>
                <a:lnTo>
                  <a:pt x="757404" y="3753722"/>
                </a:lnTo>
                <a:lnTo>
                  <a:pt x="795996" y="3740304"/>
                </a:lnTo>
                <a:lnTo>
                  <a:pt x="845955" y="3717964"/>
                </a:lnTo>
                <a:lnTo>
                  <a:pt x="890284" y="3693160"/>
                </a:lnTo>
                <a:lnTo>
                  <a:pt x="928985" y="3665894"/>
                </a:lnTo>
                <a:lnTo>
                  <a:pt x="962056" y="3636165"/>
                </a:lnTo>
                <a:lnTo>
                  <a:pt x="989498" y="3603974"/>
                </a:lnTo>
                <a:lnTo>
                  <a:pt x="1017397" y="3560271"/>
                </a:lnTo>
                <a:lnTo>
                  <a:pt x="1027179" y="3538007"/>
                </a:lnTo>
                <a:lnTo>
                  <a:pt x="415589" y="3538007"/>
                </a:lnTo>
                <a:lnTo>
                  <a:pt x="366862" y="3536864"/>
                </a:lnTo>
                <a:lnTo>
                  <a:pt x="319190" y="3533433"/>
                </a:lnTo>
                <a:lnTo>
                  <a:pt x="272573" y="3527716"/>
                </a:lnTo>
                <a:lnTo>
                  <a:pt x="227012" y="3519712"/>
                </a:lnTo>
                <a:lnTo>
                  <a:pt x="182507" y="3509421"/>
                </a:lnTo>
                <a:lnTo>
                  <a:pt x="130696" y="3494716"/>
                </a:lnTo>
                <a:lnTo>
                  <a:pt x="83007" y="3479187"/>
                </a:lnTo>
                <a:lnTo>
                  <a:pt x="39442" y="3462833"/>
                </a:lnTo>
                <a:lnTo>
                  <a:pt x="0" y="3445654"/>
                </a:lnTo>
                <a:close/>
              </a:path>
              <a:path w="7775575" h="4199890">
                <a:moveTo>
                  <a:pt x="1009098" y="2788187"/>
                </a:moveTo>
                <a:lnTo>
                  <a:pt x="483754" y="2788187"/>
                </a:lnTo>
                <a:lnTo>
                  <a:pt x="544086" y="2790111"/>
                </a:lnTo>
                <a:lnTo>
                  <a:pt x="595348" y="2795883"/>
                </a:lnTo>
                <a:lnTo>
                  <a:pt x="637539" y="2805503"/>
                </a:lnTo>
                <a:lnTo>
                  <a:pt x="695672" y="2835051"/>
                </a:lnTo>
                <a:lnTo>
                  <a:pt x="724258" y="2877929"/>
                </a:lnTo>
                <a:lnTo>
                  <a:pt x="727831" y="2904728"/>
                </a:lnTo>
                <a:lnTo>
                  <a:pt x="722196" y="2938123"/>
                </a:lnTo>
                <a:lnTo>
                  <a:pt x="677119" y="2987598"/>
                </a:lnTo>
                <a:lnTo>
                  <a:pt x="637676" y="3003678"/>
                </a:lnTo>
                <a:lnTo>
                  <a:pt x="599504" y="3013177"/>
                </a:lnTo>
                <a:lnTo>
                  <a:pt x="555350" y="3020565"/>
                </a:lnTo>
                <a:lnTo>
                  <a:pt x="505216" y="3025842"/>
                </a:lnTo>
                <a:lnTo>
                  <a:pt x="449100" y="3029009"/>
                </a:lnTo>
                <a:lnTo>
                  <a:pt x="387003" y="3030064"/>
                </a:lnTo>
                <a:lnTo>
                  <a:pt x="266065" y="3030064"/>
                </a:lnTo>
                <a:lnTo>
                  <a:pt x="266065" y="3256550"/>
                </a:lnTo>
                <a:lnTo>
                  <a:pt x="393600" y="3256550"/>
                </a:lnTo>
                <a:lnTo>
                  <a:pt x="449259" y="3257512"/>
                </a:lnTo>
                <a:lnTo>
                  <a:pt x="499696" y="3260398"/>
                </a:lnTo>
                <a:lnTo>
                  <a:pt x="544911" y="3265208"/>
                </a:lnTo>
                <a:lnTo>
                  <a:pt x="584903" y="3271942"/>
                </a:lnTo>
                <a:lnTo>
                  <a:pt x="650320" y="3291732"/>
                </a:lnTo>
                <a:lnTo>
                  <a:pt x="697046" y="3320317"/>
                </a:lnTo>
                <a:lnTo>
                  <a:pt x="725082" y="3355499"/>
                </a:lnTo>
                <a:lnTo>
                  <a:pt x="734427" y="3399477"/>
                </a:lnTo>
                <a:lnTo>
                  <a:pt x="731679" y="3423527"/>
                </a:lnTo>
                <a:lnTo>
                  <a:pt x="709690" y="3464207"/>
                </a:lnTo>
                <a:lnTo>
                  <a:pt x="667636" y="3495129"/>
                </a:lnTo>
                <a:lnTo>
                  <a:pt x="610465" y="3517118"/>
                </a:lnTo>
                <a:lnTo>
                  <a:pt x="539689" y="3530586"/>
                </a:lnTo>
                <a:lnTo>
                  <a:pt x="500796" y="3534709"/>
                </a:lnTo>
                <a:lnTo>
                  <a:pt x="459429" y="3537183"/>
                </a:lnTo>
                <a:lnTo>
                  <a:pt x="415589" y="3538007"/>
                </a:lnTo>
                <a:lnTo>
                  <a:pt x="1027179" y="3538007"/>
                </a:lnTo>
                <a:lnTo>
                  <a:pt x="1037324" y="3514919"/>
                </a:lnTo>
                <a:lnTo>
                  <a:pt x="1049280" y="3467917"/>
                </a:lnTo>
                <a:lnTo>
                  <a:pt x="1053266" y="3419267"/>
                </a:lnTo>
                <a:lnTo>
                  <a:pt x="1050930" y="3376526"/>
                </a:lnTo>
                <a:lnTo>
                  <a:pt x="1043921" y="3338458"/>
                </a:lnTo>
                <a:lnTo>
                  <a:pt x="1015885" y="3276339"/>
                </a:lnTo>
                <a:lnTo>
                  <a:pt x="974106" y="3227414"/>
                </a:lnTo>
                <a:lnTo>
                  <a:pt x="919134" y="3190583"/>
                </a:lnTo>
                <a:lnTo>
                  <a:pt x="853717" y="3161448"/>
                </a:lnTo>
                <a:lnTo>
                  <a:pt x="780604" y="3140009"/>
                </a:lnTo>
                <a:lnTo>
                  <a:pt x="780604" y="3129014"/>
                </a:lnTo>
                <a:lnTo>
                  <a:pt x="832690" y="3112523"/>
                </a:lnTo>
                <a:lnTo>
                  <a:pt x="879004" y="3091633"/>
                </a:lnTo>
                <a:lnTo>
                  <a:pt x="919546" y="3066346"/>
                </a:lnTo>
                <a:lnTo>
                  <a:pt x="954316" y="3036661"/>
                </a:lnTo>
                <a:lnTo>
                  <a:pt x="983176" y="3002029"/>
                </a:lnTo>
                <a:lnTo>
                  <a:pt x="1003791" y="2961899"/>
                </a:lnTo>
                <a:lnTo>
                  <a:pt x="1016160" y="2916272"/>
                </a:lnTo>
                <a:lnTo>
                  <a:pt x="1020283" y="2865148"/>
                </a:lnTo>
                <a:lnTo>
                  <a:pt x="1015885" y="2812650"/>
                </a:lnTo>
                <a:lnTo>
                  <a:pt x="1009098" y="2788187"/>
                </a:lnTo>
                <a:close/>
              </a:path>
              <a:path w="7775575" h="4199890">
                <a:moveTo>
                  <a:pt x="525533" y="2546309"/>
                </a:moveTo>
                <a:lnTo>
                  <a:pt x="471050" y="2547042"/>
                </a:lnTo>
                <a:lnTo>
                  <a:pt x="419009" y="2549241"/>
                </a:lnTo>
                <a:lnTo>
                  <a:pt x="369412" y="2552906"/>
                </a:lnTo>
                <a:lnTo>
                  <a:pt x="322258" y="2558037"/>
                </a:lnTo>
                <a:lnTo>
                  <a:pt x="277548" y="2564633"/>
                </a:lnTo>
                <a:lnTo>
                  <a:pt x="235280" y="2572696"/>
                </a:lnTo>
                <a:lnTo>
                  <a:pt x="186817" y="2582987"/>
                </a:lnTo>
                <a:lnTo>
                  <a:pt x="139937" y="2594509"/>
                </a:lnTo>
                <a:lnTo>
                  <a:pt x="94640" y="2607262"/>
                </a:lnTo>
                <a:lnTo>
                  <a:pt x="50926" y="2621247"/>
                </a:lnTo>
                <a:lnTo>
                  <a:pt x="8795" y="2636463"/>
                </a:lnTo>
                <a:lnTo>
                  <a:pt x="105546" y="2865148"/>
                </a:lnTo>
                <a:lnTo>
                  <a:pt x="151310" y="2847557"/>
                </a:lnTo>
                <a:lnTo>
                  <a:pt x="198449" y="2832165"/>
                </a:lnTo>
                <a:lnTo>
                  <a:pt x="246962" y="2818971"/>
                </a:lnTo>
                <a:lnTo>
                  <a:pt x="296849" y="2807977"/>
                </a:lnTo>
                <a:lnTo>
                  <a:pt x="346461" y="2799319"/>
                </a:lnTo>
                <a:lnTo>
                  <a:pt x="394150" y="2793134"/>
                </a:lnTo>
                <a:lnTo>
                  <a:pt x="439914" y="2789424"/>
                </a:lnTo>
                <a:lnTo>
                  <a:pt x="483754" y="2788187"/>
                </a:lnTo>
                <a:lnTo>
                  <a:pt x="1009098" y="2788187"/>
                </a:lnTo>
                <a:lnTo>
                  <a:pt x="1002692" y="2765099"/>
                </a:lnTo>
                <a:lnTo>
                  <a:pt x="980703" y="2722495"/>
                </a:lnTo>
                <a:lnTo>
                  <a:pt x="949918" y="2684839"/>
                </a:lnTo>
                <a:lnTo>
                  <a:pt x="912949" y="2651993"/>
                </a:lnTo>
                <a:lnTo>
                  <a:pt x="870209" y="2623820"/>
                </a:lnTo>
                <a:lnTo>
                  <a:pt x="821696" y="2600320"/>
                </a:lnTo>
                <a:lnTo>
                  <a:pt x="767411" y="2581492"/>
                </a:lnTo>
                <a:lnTo>
                  <a:pt x="721850" y="2568826"/>
                </a:lnTo>
                <a:lnTo>
                  <a:pt x="674882" y="2558975"/>
                </a:lnTo>
                <a:lnTo>
                  <a:pt x="626506" y="2551938"/>
                </a:lnTo>
                <a:lnTo>
                  <a:pt x="576723" y="2547717"/>
                </a:lnTo>
                <a:lnTo>
                  <a:pt x="525533" y="2546309"/>
                </a:lnTo>
                <a:close/>
              </a:path>
              <a:path w="7775575" h="4199890">
                <a:moveTo>
                  <a:pt x="2202065" y="2785988"/>
                </a:moveTo>
                <a:lnTo>
                  <a:pt x="1721040" y="2785988"/>
                </a:lnTo>
                <a:lnTo>
                  <a:pt x="1762544" y="2788737"/>
                </a:lnTo>
                <a:lnTo>
                  <a:pt x="1799101" y="2796982"/>
                </a:lnTo>
                <a:lnTo>
                  <a:pt x="1857371" y="2829966"/>
                </a:lnTo>
                <a:lnTo>
                  <a:pt x="1895302" y="2886587"/>
                </a:lnTo>
                <a:lnTo>
                  <a:pt x="1904785" y="2924380"/>
                </a:lnTo>
                <a:lnTo>
                  <a:pt x="1907945" y="2968496"/>
                </a:lnTo>
                <a:lnTo>
                  <a:pt x="1907945" y="3021269"/>
                </a:lnTo>
                <a:lnTo>
                  <a:pt x="1699051" y="3027866"/>
                </a:lnTo>
                <a:lnTo>
                  <a:pt x="1634081" y="3031370"/>
                </a:lnTo>
                <a:lnTo>
                  <a:pt x="1573302" y="3037486"/>
                </a:lnTo>
                <a:lnTo>
                  <a:pt x="1516715" y="3046212"/>
                </a:lnTo>
                <a:lnTo>
                  <a:pt x="1464320" y="3057550"/>
                </a:lnTo>
                <a:lnTo>
                  <a:pt x="1416116" y="3071500"/>
                </a:lnTo>
                <a:lnTo>
                  <a:pt x="1372104" y="3088060"/>
                </a:lnTo>
                <a:lnTo>
                  <a:pt x="1332284" y="3107231"/>
                </a:lnTo>
                <a:lnTo>
                  <a:pt x="1296655" y="3129014"/>
                </a:lnTo>
                <a:lnTo>
                  <a:pt x="1261069" y="3156837"/>
                </a:lnTo>
                <a:lnTo>
                  <a:pt x="1230958" y="3188788"/>
                </a:lnTo>
                <a:lnTo>
                  <a:pt x="1206321" y="3224868"/>
                </a:lnTo>
                <a:lnTo>
                  <a:pt x="1187159" y="3265076"/>
                </a:lnTo>
                <a:lnTo>
                  <a:pt x="1173473" y="3309413"/>
                </a:lnTo>
                <a:lnTo>
                  <a:pt x="1165260" y="3357878"/>
                </a:lnTo>
                <a:lnTo>
                  <a:pt x="1162523" y="3410471"/>
                </a:lnTo>
                <a:lnTo>
                  <a:pt x="1165546" y="3472590"/>
                </a:lnTo>
                <a:lnTo>
                  <a:pt x="1174617" y="3529211"/>
                </a:lnTo>
                <a:lnTo>
                  <a:pt x="1189734" y="3580336"/>
                </a:lnTo>
                <a:lnTo>
                  <a:pt x="1210898" y="3625962"/>
                </a:lnTo>
                <a:lnTo>
                  <a:pt x="1237285" y="3665130"/>
                </a:lnTo>
                <a:lnTo>
                  <a:pt x="1268070" y="3699075"/>
                </a:lnTo>
                <a:lnTo>
                  <a:pt x="1303252" y="3727798"/>
                </a:lnTo>
                <a:lnTo>
                  <a:pt x="1342832" y="3751299"/>
                </a:lnTo>
                <a:lnTo>
                  <a:pt x="1386947" y="3768615"/>
                </a:lnTo>
                <a:lnTo>
                  <a:pt x="1433536" y="3780984"/>
                </a:lnTo>
                <a:lnTo>
                  <a:pt x="1482598" y="3788405"/>
                </a:lnTo>
                <a:lnTo>
                  <a:pt x="1534135" y="3790879"/>
                </a:lnTo>
                <a:lnTo>
                  <a:pt x="1582648" y="3789642"/>
                </a:lnTo>
                <a:lnTo>
                  <a:pt x="1627038" y="3785931"/>
                </a:lnTo>
                <a:lnTo>
                  <a:pt x="1667305" y="3779747"/>
                </a:lnTo>
                <a:lnTo>
                  <a:pt x="1737532" y="3760782"/>
                </a:lnTo>
                <a:lnTo>
                  <a:pt x="1799101" y="3731097"/>
                </a:lnTo>
                <a:lnTo>
                  <a:pt x="1853798" y="3689455"/>
                </a:lnTo>
                <a:lnTo>
                  <a:pt x="1906571" y="3636682"/>
                </a:lnTo>
                <a:lnTo>
                  <a:pt x="1932133" y="3606172"/>
                </a:lnTo>
                <a:lnTo>
                  <a:pt x="2233381" y="3606172"/>
                </a:lnTo>
                <a:lnTo>
                  <a:pt x="2233381" y="3551200"/>
                </a:lnTo>
                <a:lnTo>
                  <a:pt x="1657272" y="3551200"/>
                </a:lnTo>
                <a:lnTo>
                  <a:pt x="1623739" y="3549276"/>
                </a:lnTo>
                <a:lnTo>
                  <a:pt x="1566568" y="3533884"/>
                </a:lnTo>
                <a:lnTo>
                  <a:pt x="1523690" y="3501313"/>
                </a:lnTo>
                <a:lnTo>
                  <a:pt x="1501701" y="3447440"/>
                </a:lnTo>
                <a:lnTo>
                  <a:pt x="1498952" y="3412671"/>
                </a:lnTo>
                <a:lnTo>
                  <a:pt x="1502801" y="3371854"/>
                </a:lnTo>
                <a:lnTo>
                  <a:pt x="1514345" y="3335160"/>
                </a:lnTo>
                <a:lnTo>
                  <a:pt x="1560521" y="3274141"/>
                </a:lnTo>
                <a:lnTo>
                  <a:pt x="1625257" y="3239662"/>
                </a:lnTo>
                <a:lnTo>
                  <a:pt x="1669234" y="3228228"/>
                </a:lnTo>
                <a:lnTo>
                  <a:pt x="1720952" y="3220664"/>
                </a:lnTo>
                <a:lnTo>
                  <a:pt x="1780410" y="3216970"/>
                </a:lnTo>
                <a:lnTo>
                  <a:pt x="1907945" y="3212572"/>
                </a:lnTo>
                <a:lnTo>
                  <a:pt x="2233381" y="3212572"/>
                </a:lnTo>
                <a:lnTo>
                  <a:pt x="2233381" y="2968496"/>
                </a:lnTo>
                <a:lnTo>
                  <a:pt x="2230733" y="2909215"/>
                </a:lnTo>
                <a:lnTo>
                  <a:pt x="2222790" y="2854512"/>
                </a:lnTo>
                <a:lnTo>
                  <a:pt x="2209552" y="2804387"/>
                </a:lnTo>
                <a:lnTo>
                  <a:pt x="2202065" y="2785988"/>
                </a:lnTo>
                <a:close/>
              </a:path>
              <a:path w="7775575" h="4199890">
                <a:moveTo>
                  <a:pt x="2233381" y="3606172"/>
                </a:moveTo>
                <a:lnTo>
                  <a:pt x="1940929" y="3606172"/>
                </a:lnTo>
                <a:lnTo>
                  <a:pt x="2004696" y="3768890"/>
                </a:lnTo>
                <a:lnTo>
                  <a:pt x="2233381" y="3768890"/>
                </a:lnTo>
                <a:lnTo>
                  <a:pt x="2233381" y="3606172"/>
                </a:lnTo>
                <a:close/>
              </a:path>
              <a:path w="7775575" h="4199890">
                <a:moveTo>
                  <a:pt x="2233381" y="3212572"/>
                </a:moveTo>
                <a:lnTo>
                  <a:pt x="1907945" y="3212572"/>
                </a:lnTo>
                <a:lnTo>
                  <a:pt x="1907945" y="3311522"/>
                </a:lnTo>
                <a:lnTo>
                  <a:pt x="1903410" y="3365532"/>
                </a:lnTo>
                <a:lnTo>
                  <a:pt x="1889805" y="3413220"/>
                </a:lnTo>
                <a:lnTo>
                  <a:pt x="1867129" y="3454587"/>
                </a:lnTo>
                <a:lnTo>
                  <a:pt x="1835382" y="3489631"/>
                </a:lnTo>
                <a:lnTo>
                  <a:pt x="1797039" y="3516568"/>
                </a:lnTo>
                <a:lnTo>
                  <a:pt x="1754573" y="3535808"/>
                </a:lnTo>
                <a:lnTo>
                  <a:pt x="1707984" y="3547352"/>
                </a:lnTo>
                <a:lnTo>
                  <a:pt x="1657272" y="3551200"/>
                </a:lnTo>
                <a:lnTo>
                  <a:pt x="2233381" y="3551200"/>
                </a:lnTo>
                <a:lnTo>
                  <a:pt x="2233381" y="3212572"/>
                </a:lnTo>
                <a:close/>
              </a:path>
              <a:path w="7775575" h="4199890">
                <a:moveTo>
                  <a:pt x="1734233" y="2544111"/>
                </a:moveTo>
                <a:lnTo>
                  <a:pt x="1683571" y="2545254"/>
                </a:lnTo>
                <a:lnTo>
                  <a:pt x="1633612" y="2548684"/>
                </a:lnTo>
                <a:lnTo>
                  <a:pt x="1584357" y="2554401"/>
                </a:lnTo>
                <a:lnTo>
                  <a:pt x="1535806" y="2562405"/>
                </a:lnTo>
                <a:lnTo>
                  <a:pt x="1487958" y="2572696"/>
                </a:lnTo>
                <a:lnTo>
                  <a:pt x="1442133" y="2585010"/>
                </a:lnTo>
                <a:lnTo>
                  <a:pt x="1397892" y="2599083"/>
                </a:lnTo>
                <a:lnTo>
                  <a:pt x="1355233" y="2614915"/>
                </a:lnTo>
                <a:lnTo>
                  <a:pt x="1314158" y="2632506"/>
                </a:lnTo>
                <a:lnTo>
                  <a:pt x="1274666" y="2651856"/>
                </a:lnTo>
                <a:lnTo>
                  <a:pt x="1382412" y="2873943"/>
                </a:lnTo>
                <a:lnTo>
                  <a:pt x="1424190" y="2856077"/>
                </a:lnTo>
                <a:lnTo>
                  <a:pt x="1465969" y="2839861"/>
                </a:lnTo>
                <a:lnTo>
                  <a:pt x="1507748" y="2825293"/>
                </a:lnTo>
                <a:lnTo>
                  <a:pt x="1549527" y="2812375"/>
                </a:lnTo>
                <a:lnTo>
                  <a:pt x="1591581" y="2800830"/>
                </a:lnTo>
                <a:lnTo>
                  <a:pt x="1634184" y="2792585"/>
                </a:lnTo>
                <a:lnTo>
                  <a:pt x="1677337" y="2787637"/>
                </a:lnTo>
                <a:lnTo>
                  <a:pt x="1721040" y="2785988"/>
                </a:lnTo>
                <a:lnTo>
                  <a:pt x="2202065" y="2785988"/>
                </a:lnTo>
                <a:lnTo>
                  <a:pt x="2191018" y="2758838"/>
                </a:lnTo>
                <a:lnTo>
                  <a:pt x="2167190" y="2717867"/>
                </a:lnTo>
                <a:lnTo>
                  <a:pt x="2138066" y="2681474"/>
                </a:lnTo>
                <a:lnTo>
                  <a:pt x="2103646" y="2649657"/>
                </a:lnTo>
                <a:lnTo>
                  <a:pt x="2069976" y="2624919"/>
                </a:lnTo>
                <a:lnTo>
                  <a:pt x="2032732" y="2603480"/>
                </a:lnTo>
                <a:lnTo>
                  <a:pt x="1991915" y="2585340"/>
                </a:lnTo>
                <a:lnTo>
                  <a:pt x="1947525" y="2570497"/>
                </a:lnTo>
                <a:lnTo>
                  <a:pt x="1899562" y="2558953"/>
                </a:lnTo>
                <a:lnTo>
                  <a:pt x="1848026" y="2550707"/>
                </a:lnTo>
                <a:lnTo>
                  <a:pt x="1792916" y="2545760"/>
                </a:lnTo>
                <a:lnTo>
                  <a:pt x="1734233" y="2544111"/>
                </a:lnTo>
                <a:close/>
              </a:path>
              <a:path w="7775575" h="4199890">
                <a:moveTo>
                  <a:pt x="3758342" y="3529211"/>
                </a:moveTo>
                <a:lnTo>
                  <a:pt x="2362050" y="3529211"/>
                </a:lnTo>
                <a:lnTo>
                  <a:pt x="2362050" y="4199872"/>
                </a:lnTo>
                <a:lnTo>
                  <a:pt x="2656700" y="4199872"/>
                </a:lnTo>
                <a:lnTo>
                  <a:pt x="2656700" y="3768890"/>
                </a:lnTo>
                <a:lnTo>
                  <a:pt x="3758342" y="3768890"/>
                </a:lnTo>
                <a:lnTo>
                  <a:pt x="3758342" y="3529211"/>
                </a:lnTo>
                <a:close/>
              </a:path>
              <a:path w="7775575" h="4199890">
                <a:moveTo>
                  <a:pt x="3758342" y="3768890"/>
                </a:moveTo>
                <a:lnTo>
                  <a:pt x="3463692" y="3768890"/>
                </a:lnTo>
                <a:lnTo>
                  <a:pt x="3463692" y="4199872"/>
                </a:lnTo>
                <a:lnTo>
                  <a:pt x="3758342" y="4199872"/>
                </a:lnTo>
                <a:lnTo>
                  <a:pt x="3758342" y="3768890"/>
                </a:lnTo>
                <a:close/>
              </a:path>
              <a:path w="7775575" h="4199890">
                <a:moveTo>
                  <a:pt x="3582431" y="2568298"/>
                </a:moveTo>
                <a:lnTo>
                  <a:pt x="2733661" y="2568298"/>
                </a:lnTo>
                <a:lnTo>
                  <a:pt x="2728904" y="2619142"/>
                </a:lnTo>
                <a:lnTo>
                  <a:pt x="2723430" y="2669896"/>
                </a:lnTo>
                <a:lnTo>
                  <a:pt x="2717237" y="2720560"/>
                </a:lnTo>
                <a:lnTo>
                  <a:pt x="2710326" y="2771134"/>
                </a:lnTo>
                <a:lnTo>
                  <a:pt x="2702697" y="2821619"/>
                </a:lnTo>
                <a:lnTo>
                  <a:pt x="2694351" y="2872014"/>
                </a:lnTo>
                <a:lnTo>
                  <a:pt x="2685286" y="2922319"/>
                </a:lnTo>
                <a:lnTo>
                  <a:pt x="2675413" y="2972175"/>
                </a:lnTo>
                <a:lnTo>
                  <a:pt x="2664590" y="3021445"/>
                </a:lnTo>
                <a:lnTo>
                  <a:pt x="2652976" y="3069465"/>
                </a:lnTo>
                <a:lnTo>
                  <a:pt x="2640411" y="3116898"/>
                </a:lnTo>
                <a:lnTo>
                  <a:pt x="2626948" y="3163523"/>
                </a:lnTo>
                <a:lnTo>
                  <a:pt x="2612588" y="3209341"/>
                </a:lnTo>
                <a:lnTo>
                  <a:pt x="2597330" y="3254351"/>
                </a:lnTo>
                <a:lnTo>
                  <a:pt x="2578334" y="3304742"/>
                </a:lnTo>
                <a:lnTo>
                  <a:pt x="2557995" y="3353301"/>
                </a:lnTo>
                <a:lnTo>
                  <a:pt x="2536311" y="3400027"/>
                </a:lnTo>
                <a:lnTo>
                  <a:pt x="2513284" y="3444921"/>
                </a:lnTo>
                <a:lnTo>
                  <a:pt x="2488913" y="3487982"/>
                </a:lnTo>
                <a:lnTo>
                  <a:pt x="2463198" y="3529211"/>
                </a:lnTo>
                <a:lnTo>
                  <a:pt x="2806225" y="3529211"/>
                </a:lnTo>
                <a:lnTo>
                  <a:pt x="2827510" y="3486641"/>
                </a:lnTo>
                <a:lnTo>
                  <a:pt x="2847388" y="3443367"/>
                </a:lnTo>
                <a:lnTo>
                  <a:pt x="2865858" y="3399389"/>
                </a:lnTo>
                <a:lnTo>
                  <a:pt x="2882922" y="3354708"/>
                </a:lnTo>
                <a:lnTo>
                  <a:pt x="2898578" y="3309323"/>
                </a:lnTo>
                <a:lnTo>
                  <a:pt x="2913882" y="3263234"/>
                </a:lnTo>
                <a:lnTo>
                  <a:pt x="2928131" y="3216442"/>
                </a:lnTo>
                <a:lnTo>
                  <a:pt x="2941324" y="3168946"/>
                </a:lnTo>
                <a:lnTo>
                  <a:pt x="2953462" y="3120746"/>
                </a:lnTo>
                <a:lnTo>
                  <a:pt x="2964544" y="3071843"/>
                </a:lnTo>
                <a:lnTo>
                  <a:pt x="2974788" y="3021224"/>
                </a:lnTo>
                <a:lnTo>
                  <a:pt x="2984246" y="2970518"/>
                </a:lnTo>
                <a:lnTo>
                  <a:pt x="2993042" y="2919064"/>
                </a:lnTo>
                <a:lnTo>
                  <a:pt x="3001134" y="2867083"/>
                </a:lnTo>
                <a:lnTo>
                  <a:pt x="3008522" y="2814573"/>
                </a:lnTo>
                <a:lnTo>
                  <a:pt x="3582431" y="2814573"/>
                </a:lnTo>
                <a:lnTo>
                  <a:pt x="3582431" y="2568298"/>
                </a:lnTo>
                <a:close/>
              </a:path>
              <a:path w="7775575" h="4199890">
                <a:moveTo>
                  <a:pt x="3582431" y="2814573"/>
                </a:moveTo>
                <a:lnTo>
                  <a:pt x="3254797" y="2814573"/>
                </a:lnTo>
                <a:lnTo>
                  <a:pt x="3254797" y="3529211"/>
                </a:lnTo>
                <a:lnTo>
                  <a:pt x="3582431" y="3529211"/>
                </a:lnTo>
                <a:lnTo>
                  <a:pt x="3582431" y="2814573"/>
                </a:lnTo>
                <a:close/>
              </a:path>
              <a:path w="7775575" h="4199890">
                <a:moveTo>
                  <a:pt x="4857392" y="2785988"/>
                </a:moveTo>
                <a:lnTo>
                  <a:pt x="4376367" y="2785988"/>
                </a:lnTo>
                <a:lnTo>
                  <a:pt x="4417871" y="2788737"/>
                </a:lnTo>
                <a:lnTo>
                  <a:pt x="4454427" y="2796982"/>
                </a:lnTo>
                <a:lnTo>
                  <a:pt x="4512697" y="2829966"/>
                </a:lnTo>
                <a:lnTo>
                  <a:pt x="4550628" y="2886587"/>
                </a:lnTo>
                <a:lnTo>
                  <a:pt x="4560111" y="2924380"/>
                </a:lnTo>
                <a:lnTo>
                  <a:pt x="4563272" y="2968496"/>
                </a:lnTo>
                <a:lnTo>
                  <a:pt x="4563272" y="3021269"/>
                </a:lnTo>
                <a:lnTo>
                  <a:pt x="4354378" y="3027866"/>
                </a:lnTo>
                <a:lnTo>
                  <a:pt x="4289408" y="3031370"/>
                </a:lnTo>
                <a:lnTo>
                  <a:pt x="4228629" y="3037486"/>
                </a:lnTo>
                <a:lnTo>
                  <a:pt x="4172042" y="3046212"/>
                </a:lnTo>
                <a:lnTo>
                  <a:pt x="4119647" y="3057550"/>
                </a:lnTo>
                <a:lnTo>
                  <a:pt x="4071443" y="3071500"/>
                </a:lnTo>
                <a:lnTo>
                  <a:pt x="4027431" y="3088060"/>
                </a:lnTo>
                <a:lnTo>
                  <a:pt x="3987611" y="3107231"/>
                </a:lnTo>
                <a:lnTo>
                  <a:pt x="3951982" y="3129014"/>
                </a:lnTo>
                <a:lnTo>
                  <a:pt x="3916396" y="3156837"/>
                </a:lnTo>
                <a:lnTo>
                  <a:pt x="3886284" y="3188788"/>
                </a:lnTo>
                <a:lnTo>
                  <a:pt x="3861648" y="3224868"/>
                </a:lnTo>
                <a:lnTo>
                  <a:pt x="3842486" y="3265076"/>
                </a:lnTo>
                <a:lnTo>
                  <a:pt x="3828799" y="3309413"/>
                </a:lnTo>
                <a:lnTo>
                  <a:pt x="3820587" y="3357878"/>
                </a:lnTo>
                <a:lnTo>
                  <a:pt x="3817850" y="3410471"/>
                </a:lnTo>
                <a:lnTo>
                  <a:pt x="3820873" y="3472590"/>
                </a:lnTo>
                <a:lnTo>
                  <a:pt x="3829944" y="3529211"/>
                </a:lnTo>
                <a:lnTo>
                  <a:pt x="3845061" y="3580336"/>
                </a:lnTo>
                <a:lnTo>
                  <a:pt x="3866225" y="3625962"/>
                </a:lnTo>
                <a:lnTo>
                  <a:pt x="3892612" y="3665130"/>
                </a:lnTo>
                <a:lnTo>
                  <a:pt x="3923396" y="3699075"/>
                </a:lnTo>
                <a:lnTo>
                  <a:pt x="3958578" y="3727798"/>
                </a:lnTo>
                <a:lnTo>
                  <a:pt x="3998158" y="3751299"/>
                </a:lnTo>
                <a:lnTo>
                  <a:pt x="4042273" y="3768615"/>
                </a:lnTo>
                <a:lnTo>
                  <a:pt x="4088862" y="3780984"/>
                </a:lnTo>
                <a:lnTo>
                  <a:pt x="4137925" y="3788405"/>
                </a:lnTo>
                <a:lnTo>
                  <a:pt x="4189461" y="3790879"/>
                </a:lnTo>
                <a:lnTo>
                  <a:pt x="4237974" y="3789642"/>
                </a:lnTo>
                <a:lnTo>
                  <a:pt x="4282364" y="3785931"/>
                </a:lnTo>
                <a:lnTo>
                  <a:pt x="4322631" y="3779747"/>
                </a:lnTo>
                <a:lnTo>
                  <a:pt x="4392858" y="3760782"/>
                </a:lnTo>
                <a:lnTo>
                  <a:pt x="4454427" y="3731097"/>
                </a:lnTo>
                <a:lnTo>
                  <a:pt x="4509124" y="3689455"/>
                </a:lnTo>
                <a:lnTo>
                  <a:pt x="4561898" y="3636682"/>
                </a:lnTo>
                <a:lnTo>
                  <a:pt x="4587460" y="3606172"/>
                </a:lnTo>
                <a:lnTo>
                  <a:pt x="4888707" y="3606172"/>
                </a:lnTo>
                <a:lnTo>
                  <a:pt x="4888707" y="3551200"/>
                </a:lnTo>
                <a:lnTo>
                  <a:pt x="4312599" y="3551200"/>
                </a:lnTo>
                <a:lnTo>
                  <a:pt x="4279066" y="3549276"/>
                </a:lnTo>
                <a:lnTo>
                  <a:pt x="4221895" y="3533884"/>
                </a:lnTo>
                <a:lnTo>
                  <a:pt x="4179017" y="3501313"/>
                </a:lnTo>
                <a:lnTo>
                  <a:pt x="4157028" y="3447440"/>
                </a:lnTo>
                <a:lnTo>
                  <a:pt x="4154279" y="3412671"/>
                </a:lnTo>
                <a:lnTo>
                  <a:pt x="4158127" y="3371854"/>
                </a:lnTo>
                <a:lnTo>
                  <a:pt x="4169671" y="3335160"/>
                </a:lnTo>
                <a:lnTo>
                  <a:pt x="4215848" y="3274141"/>
                </a:lnTo>
                <a:lnTo>
                  <a:pt x="4280583" y="3239662"/>
                </a:lnTo>
                <a:lnTo>
                  <a:pt x="4324561" y="3228228"/>
                </a:lnTo>
                <a:lnTo>
                  <a:pt x="4376279" y="3220664"/>
                </a:lnTo>
                <a:lnTo>
                  <a:pt x="4435737" y="3216970"/>
                </a:lnTo>
                <a:lnTo>
                  <a:pt x="4563272" y="3212572"/>
                </a:lnTo>
                <a:lnTo>
                  <a:pt x="4888707" y="3212572"/>
                </a:lnTo>
                <a:lnTo>
                  <a:pt x="4888707" y="2968496"/>
                </a:lnTo>
                <a:lnTo>
                  <a:pt x="4886059" y="2909215"/>
                </a:lnTo>
                <a:lnTo>
                  <a:pt x="4878116" y="2854512"/>
                </a:lnTo>
                <a:lnTo>
                  <a:pt x="4864878" y="2804387"/>
                </a:lnTo>
                <a:lnTo>
                  <a:pt x="4857392" y="2785988"/>
                </a:lnTo>
                <a:close/>
              </a:path>
              <a:path w="7775575" h="4199890">
                <a:moveTo>
                  <a:pt x="4888707" y="3606172"/>
                </a:moveTo>
                <a:lnTo>
                  <a:pt x="4596255" y="3606172"/>
                </a:lnTo>
                <a:lnTo>
                  <a:pt x="4660023" y="3768890"/>
                </a:lnTo>
                <a:lnTo>
                  <a:pt x="4888707" y="3768890"/>
                </a:lnTo>
                <a:lnTo>
                  <a:pt x="4888707" y="3606172"/>
                </a:lnTo>
                <a:close/>
              </a:path>
              <a:path w="7775575" h="4199890">
                <a:moveTo>
                  <a:pt x="4888707" y="3212572"/>
                </a:moveTo>
                <a:lnTo>
                  <a:pt x="4563272" y="3212572"/>
                </a:lnTo>
                <a:lnTo>
                  <a:pt x="4563272" y="3311522"/>
                </a:lnTo>
                <a:lnTo>
                  <a:pt x="4558737" y="3365532"/>
                </a:lnTo>
                <a:lnTo>
                  <a:pt x="4545131" y="3413220"/>
                </a:lnTo>
                <a:lnTo>
                  <a:pt x="4522455" y="3454587"/>
                </a:lnTo>
                <a:lnTo>
                  <a:pt x="4490709" y="3489631"/>
                </a:lnTo>
                <a:lnTo>
                  <a:pt x="4452366" y="3516568"/>
                </a:lnTo>
                <a:lnTo>
                  <a:pt x="4409900" y="3535808"/>
                </a:lnTo>
                <a:lnTo>
                  <a:pt x="4363311" y="3547352"/>
                </a:lnTo>
                <a:lnTo>
                  <a:pt x="4312599" y="3551200"/>
                </a:lnTo>
                <a:lnTo>
                  <a:pt x="4888707" y="3551200"/>
                </a:lnTo>
                <a:lnTo>
                  <a:pt x="4888707" y="3212572"/>
                </a:lnTo>
                <a:close/>
              </a:path>
              <a:path w="7775575" h="4199890">
                <a:moveTo>
                  <a:pt x="4389560" y="2544111"/>
                </a:moveTo>
                <a:lnTo>
                  <a:pt x="4338898" y="2545254"/>
                </a:lnTo>
                <a:lnTo>
                  <a:pt x="4288939" y="2548684"/>
                </a:lnTo>
                <a:lnTo>
                  <a:pt x="4239684" y="2554401"/>
                </a:lnTo>
                <a:lnTo>
                  <a:pt x="4191132" y="2562405"/>
                </a:lnTo>
                <a:lnTo>
                  <a:pt x="4143285" y="2572696"/>
                </a:lnTo>
                <a:lnTo>
                  <a:pt x="4097460" y="2585010"/>
                </a:lnTo>
                <a:lnTo>
                  <a:pt x="4053218" y="2599083"/>
                </a:lnTo>
                <a:lnTo>
                  <a:pt x="4010560" y="2614915"/>
                </a:lnTo>
                <a:lnTo>
                  <a:pt x="3969485" y="2632506"/>
                </a:lnTo>
                <a:lnTo>
                  <a:pt x="3929993" y="2651856"/>
                </a:lnTo>
                <a:lnTo>
                  <a:pt x="4037738" y="2873943"/>
                </a:lnTo>
                <a:lnTo>
                  <a:pt x="4079517" y="2856077"/>
                </a:lnTo>
                <a:lnTo>
                  <a:pt x="4121296" y="2839861"/>
                </a:lnTo>
                <a:lnTo>
                  <a:pt x="4163075" y="2825293"/>
                </a:lnTo>
                <a:lnTo>
                  <a:pt x="4204854" y="2812375"/>
                </a:lnTo>
                <a:lnTo>
                  <a:pt x="4246907" y="2800830"/>
                </a:lnTo>
                <a:lnTo>
                  <a:pt x="4289511" y="2792585"/>
                </a:lnTo>
                <a:lnTo>
                  <a:pt x="4332664" y="2787637"/>
                </a:lnTo>
                <a:lnTo>
                  <a:pt x="4376367" y="2785988"/>
                </a:lnTo>
                <a:lnTo>
                  <a:pt x="4857392" y="2785988"/>
                </a:lnTo>
                <a:lnTo>
                  <a:pt x="4846345" y="2758838"/>
                </a:lnTo>
                <a:lnTo>
                  <a:pt x="4822516" y="2717867"/>
                </a:lnTo>
                <a:lnTo>
                  <a:pt x="4793392" y="2681474"/>
                </a:lnTo>
                <a:lnTo>
                  <a:pt x="4758973" y="2649657"/>
                </a:lnTo>
                <a:lnTo>
                  <a:pt x="4725302" y="2624919"/>
                </a:lnTo>
                <a:lnTo>
                  <a:pt x="4688059" y="2603480"/>
                </a:lnTo>
                <a:lnTo>
                  <a:pt x="4647242" y="2585340"/>
                </a:lnTo>
                <a:lnTo>
                  <a:pt x="4602852" y="2570497"/>
                </a:lnTo>
                <a:lnTo>
                  <a:pt x="4554889" y="2558953"/>
                </a:lnTo>
                <a:lnTo>
                  <a:pt x="4503352" y="2550707"/>
                </a:lnTo>
                <a:lnTo>
                  <a:pt x="4448243" y="2545760"/>
                </a:lnTo>
                <a:lnTo>
                  <a:pt x="4389560" y="2544111"/>
                </a:lnTo>
                <a:close/>
              </a:path>
              <a:path w="7775575" h="4199890">
                <a:moveTo>
                  <a:pt x="6257548" y="3291732"/>
                </a:moveTo>
                <a:lnTo>
                  <a:pt x="5929914" y="3291732"/>
                </a:lnTo>
                <a:lnTo>
                  <a:pt x="5929914" y="3768890"/>
                </a:lnTo>
                <a:lnTo>
                  <a:pt x="6257548" y="3768890"/>
                </a:lnTo>
                <a:lnTo>
                  <a:pt x="6257548" y="3291732"/>
                </a:lnTo>
                <a:close/>
              </a:path>
              <a:path w="7775575" h="4199890">
                <a:moveTo>
                  <a:pt x="5446159" y="2568298"/>
                </a:moveTo>
                <a:lnTo>
                  <a:pt x="5118525" y="2568298"/>
                </a:lnTo>
                <a:lnTo>
                  <a:pt x="5118525" y="3014672"/>
                </a:lnTo>
                <a:lnTo>
                  <a:pt x="5120814" y="3067984"/>
                </a:lnTo>
                <a:lnTo>
                  <a:pt x="5127679" y="3117347"/>
                </a:lnTo>
                <a:lnTo>
                  <a:pt x="5139123" y="3162760"/>
                </a:lnTo>
                <a:lnTo>
                  <a:pt x="5155143" y="3204225"/>
                </a:lnTo>
                <a:lnTo>
                  <a:pt x="5175741" y="3241741"/>
                </a:lnTo>
                <a:lnTo>
                  <a:pt x="5200916" y="3275307"/>
                </a:lnTo>
                <a:lnTo>
                  <a:pt x="5230668" y="3304925"/>
                </a:lnTo>
                <a:lnTo>
                  <a:pt x="5270126" y="3334488"/>
                </a:lnTo>
                <a:lnTo>
                  <a:pt x="5313737" y="3358676"/>
                </a:lnTo>
                <a:lnTo>
                  <a:pt x="5361502" y="3377488"/>
                </a:lnTo>
                <a:lnTo>
                  <a:pt x="5413420" y="3390926"/>
                </a:lnTo>
                <a:lnTo>
                  <a:pt x="5469492" y="3398988"/>
                </a:lnTo>
                <a:lnTo>
                  <a:pt x="5529716" y="3401676"/>
                </a:lnTo>
                <a:lnTo>
                  <a:pt x="5578796" y="3400357"/>
                </a:lnTo>
                <a:lnTo>
                  <a:pt x="5625764" y="3396399"/>
                </a:lnTo>
                <a:lnTo>
                  <a:pt x="5670621" y="3389802"/>
                </a:lnTo>
                <a:lnTo>
                  <a:pt x="5713367" y="3380567"/>
                </a:lnTo>
                <a:lnTo>
                  <a:pt x="5754003" y="3368693"/>
                </a:lnTo>
                <a:lnTo>
                  <a:pt x="5802103" y="3350689"/>
                </a:lnTo>
                <a:lnTo>
                  <a:pt x="5847455" y="3331861"/>
                </a:lnTo>
                <a:lnTo>
                  <a:pt x="5890059" y="3312209"/>
                </a:lnTo>
                <a:lnTo>
                  <a:pt x="5929914" y="3291732"/>
                </a:lnTo>
                <a:lnTo>
                  <a:pt x="6257548" y="3291732"/>
                </a:lnTo>
                <a:lnTo>
                  <a:pt x="6257548" y="3164196"/>
                </a:lnTo>
                <a:lnTo>
                  <a:pt x="5591285" y="3164196"/>
                </a:lnTo>
                <a:lnTo>
                  <a:pt x="5558989" y="3161723"/>
                </a:lnTo>
                <a:lnTo>
                  <a:pt x="5505116" y="3141933"/>
                </a:lnTo>
                <a:lnTo>
                  <a:pt x="5467186" y="3102490"/>
                </a:lnTo>
                <a:lnTo>
                  <a:pt x="5448495" y="3044220"/>
                </a:lnTo>
                <a:lnTo>
                  <a:pt x="5446159" y="3008075"/>
                </a:lnTo>
                <a:lnTo>
                  <a:pt x="5446159" y="2568298"/>
                </a:lnTo>
                <a:close/>
              </a:path>
              <a:path w="7775575" h="4199890">
                <a:moveTo>
                  <a:pt x="6257548" y="2568298"/>
                </a:moveTo>
                <a:lnTo>
                  <a:pt x="5929914" y="2568298"/>
                </a:lnTo>
                <a:lnTo>
                  <a:pt x="5929914" y="3087235"/>
                </a:lnTo>
                <a:lnTo>
                  <a:pt x="5889235" y="3104002"/>
                </a:lnTo>
                <a:lnTo>
                  <a:pt x="5848555" y="3119119"/>
                </a:lnTo>
                <a:lnTo>
                  <a:pt x="5807875" y="3132587"/>
                </a:lnTo>
                <a:lnTo>
                  <a:pt x="5767196" y="3144406"/>
                </a:lnTo>
                <a:lnTo>
                  <a:pt x="5725692" y="3153064"/>
                </a:lnTo>
                <a:lnTo>
                  <a:pt x="5682539" y="3159249"/>
                </a:lnTo>
                <a:lnTo>
                  <a:pt x="5637737" y="3162959"/>
                </a:lnTo>
                <a:lnTo>
                  <a:pt x="5591285" y="3164196"/>
                </a:lnTo>
                <a:lnTo>
                  <a:pt x="6257548" y="3164196"/>
                </a:lnTo>
                <a:lnTo>
                  <a:pt x="6257548" y="2568298"/>
                </a:lnTo>
                <a:close/>
              </a:path>
              <a:path w="7775575" h="4199890">
                <a:moveTo>
                  <a:pt x="6851797" y="2568298"/>
                </a:moveTo>
                <a:lnTo>
                  <a:pt x="6535157" y="2568298"/>
                </a:lnTo>
                <a:lnTo>
                  <a:pt x="6535157" y="3768890"/>
                </a:lnTo>
                <a:lnTo>
                  <a:pt x="6928757" y="3768890"/>
                </a:lnTo>
                <a:lnTo>
                  <a:pt x="7164263" y="3410471"/>
                </a:lnTo>
                <a:lnTo>
                  <a:pt x="6827609" y="3410471"/>
                </a:lnTo>
                <a:lnTo>
                  <a:pt x="6828846" y="3400027"/>
                </a:lnTo>
                <a:lnTo>
                  <a:pt x="6834206" y="3348903"/>
                </a:lnTo>
                <a:lnTo>
                  <a:pt x="6838054" y="3301627"/>
                </a:lnTo>
                <a:lnTo>
                  <a:pt x="6840802" y="3247754"/>
                </a:lnTo>
                <a:lnTo>
                  <a:pt x="6842864" y="3219306"/>
                </a:lnTo>
                <a:lnTo>
                  <a:pt x="6844650" y="3191133"/>
                </a:lnTo>
                <a:lnTo>
                  <a:pt x="6846162" y="3163234"/>
                </a:lnTo>
                <a:lnTo>
                  <a:pt x="6847399" y="3135611"/>
                </a:lnTo>
                <a:lnTo>
                  <a:pt x="6849323" y="3109224"/>
                </a:lnTo>
                <a:lnTo>
                  <a:pt x="6850697" y="3085036"/>
                </a:lnTo>
                <a:lnTo>
                  <a:pt x="6851522" y="3063048"/>
                </a:lnTo>
                <a:lnTo>
                  <a:pt x="6851797" y="3043258"/>
                </a:lnTo>
                <a:lnTo>
                  <a:pt x="6851797" y="2568298"/>
                </a:lnTo>
                <a:close/>
              </a:path>
              <a:path w="7775575" h="4199890">
                <a:moveTo>
                  <a:pt x="7775329" y="2928916"/>
                </a:moveTo>
                <a:lnTo>
                  <a:pt x="7480678" y="2928916"/>
                </a:lnTo>
                <a:lnTo>
                  <a:pt x="7479304" y="2947331"/>
                </a:lnTo>
                <a:lnTo>
                  <a:pt x="7477380" y="2969595"/>
                </a:lnTo>
                <a:lnTo>
                  <a:pt x="7474906" y="2995707"/>
                </a:lnTo>
                <a:lnTo>
                  <a:pt x="7471883" y="3025666"/>
                </a:lnTo>
                <a:lnTo>
                  <a:pt x="7469684" y="3057138"/>
                </a:lnTo>
                <a:lnTo>
                  <a:pt x="7465286" y="3124204"/>
                </a:lnTo>
                <a:lnTo>
                  <a:pt x="7461163" y="3194294"/>
                </a:lnTo>
                <a:lnTo>
                  <a:pt x="7458964" y="3259161"/>
                </a:lnTo>
                <a:lnTo>
                  <a:pt x="7458689" y="3768890"/>
                </a:lnTo>
                <a:lnTo>
                  <a:pt x="7775329" y="3768890"/>
                </a:lnTo>
                <a:lnTo>
                  <a:pt x="7775329" y="2928916"/>
                </a:lnTo>
                <a:close/>
              </a:path>
              <a:path w="7775575" h="4199890">
                <a:moveTo>
                  <a:pt x="7775329" y="2568298"/>
                </a:moveTo>
                <a:lnTo>
                  <a:pt x="7381728" y="2568298"/>
                </a:lnTo>
                <a:lnTo>
                  <a:pt x="6827609" y="3410471"/>
                </a:lnTo>
                <a:lnTo>
                  <a:pt x="7164263" y="3410471"/>
                </a:lnTo>
                <a:lnTo>
                  <a:pt x="7480678" y="2928916"/>
                </a:lnTo>
                <a:lnTo>
                  <a:pt x="7775329" y="2928916"/>
                </a:lnTo>
                <a:lnTo>
                  <a:pt x="7775329" y="25682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052050" cy="10125710"/>
            <a:chOff x="0" y="0"/>
            <a:chExt cx="10052050" cy="1012571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0052050" cy="10125710"/>
            </a:xfrm>
            <a:custGeom>
              <a:avLst/>
              <a:gdLst/>
              <a:ahLst/>
              <a:cxnLst/>
              <a:rect l="l" t="t" r="r" b="b"/>
              <a:pathLst>
                <a:path w="10052050" h="10125710">
                  <a:moveTo>
                    <a:pt x="10052049" y="0"/>
                  </a:moveTo>
                  <a:lnTo>
                    <a:pt x="0" y="0"/>
                  </a:lnTo>
                  <a:lnTo>
                    <a:pt x="0" y="10125346"/>
                  </a:lnTo>
                  <a:lnTo>
                    <a:pt x="10052049" y="10125346"/>
                  </a:lnTo>
                  <a:lnTo>
                    <a:pt x="10052049" y="0"/>
                  </a:lnTo>
                  <a:close/>
                </a:path>
              </a:pathLst>
            </a:custGeom>
            <a:solidFill>
              <a:srgbClr val="00CE9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7529" y="2939177"/>
              <a:ext cx="6724140" cy="421013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073235"/>
              <a:ext cx="1687447" cy="5660690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8345009" y="10861537"/>
            <a:ext cx="1285240" cy="167640"/>
          </a:xfrm>
          <a:custGeom>
            <a:avLst/>
            <a:gdLst/>
            <a:ahLst/>
            <a:cxnLst/>
            <a:rect l="l" t="t" r="r" b="b"/>
            <a:pathLst>
              <a:path w="1285240" h="167640">
                <a:moveTo>
                  <a:pt x="24187" y="115920"/>
                </a:moveTo>
                <a:lnTo>
                  <a:pt x="0" y="115927"/>
                </a:lnTo>
                <a:lnTo>
                  <a:pt x="462" y="123399"/>
                </a:lnTo>
                <a:lnTo>
                  <a:pt x="1846" y="130381"/>
                </a:lnTo>
                <a:lnTo>
                  <a:pt x="28115" y="160839"/>
                </a:lnTo>
                <a:lnTo>
                  <a:pt x="59216" y="167051"/>
                </a:lnTo>
                <a:lnTo>
                  <a:pt x="67940" y="166645"/>
                </a:lnTo>
                <a:lnTo>
                  <a:pt x="103901" y="150453"/>
                </a:lnTo>
                <a:lnTo>
                  <a:pt x="105559" y="147688"/>
                </a:lnTo>
                <a:lnTo>
                  <a:pt x="51685" y="147703"/>
                </a:lnTo>
                <a:lnTo>
                  <a:pt x="45312" y="146322"/>
                </a:lnTo>
                <a:lnTo>
                  <a:pt x="24342" y="121756"/>
                </a:lnTo>
                <a:lnTo>
                  <a:pt x="24187" y="115920"/>
                </a:lnTo>
                <a:close/>
              </a:path>
              <a:path w="1285240" h="167640">
                <a:moveTo>
                  <a:pt x="56867" y="271"/>
                </a:moveTo>
                <a:lnTo>
                  <a:pt x="15560" y="14948"/>
                </a:lnTo>
                <a:lnTo>
                  <a:pt x="11262" y="21707"/>
                </a:lnTo>
                <a:lnTo>
                  <a:pt x="6964" y="28312"/>
                </a:lnTo>
                <a:lnTo>
                  <a:pt x="4816" y="36144"/>
                </a:lnTo>
                <a:lnTo>
                  <a:pt x="4853" y="45666"/>
                </a:lnTo>
                <a:lnTo>
                  <a:pt x="5396" y="52778"/>
                </a:lnTo>
                <a:lnTo>
                  <a:pt x="33393" y="83696"/>
                </a:lnTo>
                <a:lnTo>
                  <a:pt x="66184" y="94946"/>
                </a:lnTo>
                <a:lnTo>
                  <a:pt x="71329" y="97018"/>
                </a:lnTo>
                <a:lnTo>
                  <a:pt x="90304" y="127497"/>
                </a:lnTo>
                <a:lnTo>
                  <a:pt x="89076" y="131875"/>
                </a:lnTo>
                <a:lnTo>
                  <a:pt x="86620" y="135715"/>
                </a:lnTo>
                <a:lnTo>
                  <a:pt x="84164" y="139401"/>
                </a:lnTo>
                <a:lnTo>
                  <a:pt x="80556" y="142320"/>
                </a:lnTo>
                <a:lnTo>
                  <a:pt x="75795" y="144471"/>
                </a:lnTo>
                <a:lnTo>
                  <a:pt x="71189" y="146622"/>
                </a:lnTo>
                <a:lnTo>
                  <a:pt x="65660" y="147699"/>
                </a:lnTo>
                <a:lnTo>
                  <a:pt x="105559" y="147688"/>
                </a:lnTo>
                <a:lnTo>
                  <a:pt x="112190" y="136629"/>
                </a:lnTo>
                <a:lnTo>
                  <a:pt x="114261" y="129180"/>
                </a:lnTo>
                <a:lnTo>
                  <a:pt x="114257" y="111980"/>
                </a:lnTo>
                <a:lnTo>
                  <a:pt x="112412" y="104456"/>
                </a:lnTo>
                <a:lnTo>
                  <a:pt x="108725" y="98621"/>
                </a:lnTo>
                <a:lnTo>
                  <a:pt x="105191" y="92632"/>
                </a:lnTo>
                <a:lnTo>
                  <a:pt x="100275" y="87796"/>
                </a:lnTo>
                <a:lnTo>
                  <a:pt x="93978" y="84112"/>
                </a:lnTo>
                <a:lnTo>
                  <a:pt x="87834" y="80274"/>
                </a:lnTo>
                <a:lnTo>
                  <a:pt x="80768" y="77051"/>
                </a:lnTo>
                <a:lnTo>
                  <a:pt x="60418" y="70376"/>
                </a:lnTo>
                <a:lnTo>
                  <a:pt x="55043" y="68688"/>
                </a:lnTo>
                <a:lnTo>
                  <a:pt x="49821" y="66847"/>
                </a:lnTo>
                <a:lnTo>
                  <a:pt x="29004" y="38211"/>
                </a:lnTo>
                <a:lnTo>
                  <a:pt x="30155" y="33988"/>
                </a:lnTo>
                <a:lnTo>
                  <a:pt x="101246" y="19686"/>
                </a:lnTo>
                <a:lnTo>
                  <a:pt x="98259" y="15157"/>
                </a:lnTo>
                <a:lnTo>
                  <a:pt x="64455" y="629"/>
                </a:lnTo>
                <a:lnTo>
                  <a:pt x="56867" y="271"/>
                </a:lnTo>
                <a:close/>
              </a:path>
              <a:path w="1285240" h="167640">
                <a:moveTo>
                  <a:pt x="101246" y="19686"/>
                </a:moveTo>
                <a:lnTo>
                  <a:pt x="50960" y="19700"/>
                </a:lnTo>
                <a:lnTo>
                  <a:pt x="56181" y="19852"/>
                </a:lnTo>
                <a:lnTo>
                  <a:pt x="62478" y="19850"/>
                </a:lnTo>
                <a:lnTo>
                  <a:pt x="67777" y="21154"/>
                </a:lnTo>
                <a:lnTo>
                  <a:pt x="72077" y="23764"/>
                </a:lnTo>
                <a:lnTo>
                  <a:pt x="76378" y="26220"/>
                </a:lnTo>
                <a:lnTo>
                  <a:pt x="79604" y="29444"/>
                </a:lnTo>
                <a:lnTo>
                  <a:pt x="83906" y="37429"/>
                </a:lnTo>
                <a:lnTo>
                  <a:pt x="84982" y="41498"/>
                </a:lnTo>
                <a:lnTo>
                  <a:pt x="84983" y="45644"/>
                </a:lnTo>
                <a:lnTo>
                  <a:pt x="109401" y="45638"/>
                </a:lnTo>
                <a:lnTo>
                  <a:pt x="109399" y="36577"/>
                </a:lnTo>
                <a:lnTo>
                  <a:pt x="107170" y="28669"/>
                </a:lnTo>
                <a:lnTo>
                  <a:pt x="101246" y="19686"/>
                </a:lnTo>
                <a:close/>
              </a:path>
              <a:path w="1285240" h="167640">
                <a:moveTo>
                  <a:pt x="208436" y="2995"/>
                </a:moveTo>
                <a:lnTo>
                  <a:pt x="183326" y="3002"/>
                </a:lnTo>
                <a:lnTo>
                  <a:pt x="124167" y="164269"/>
                </a:lnTo>
                <a:lnTo>
                  <a:pt x="148125" y="164263"/>
                </a:lnTo>
                <a:lnTo>
                  <a:pt x="162337" y="124407"/>
                </a:lnTo>
                <a:lnTo>
                  <a:pt x="150878" y="124410"/>
                </a:lnTo>
                <a:lnTo>
                  <a:pt x="157323" y="105979"/>
                </a:lnTo>
                <a:lnTo>
                  <a:pt x="168909" y="105976"/>
                </a:lnTo>
                <a:lnTo>
                  <a:pt x="195773" y="30641"/>
                </a:lnTo>
                <a:lnTo>
                  <a:pt x="218552" y="30635"/>
                </a:lnTo>
                <a:lnTo>
                  <a:pt x="208436" y="2995"/>
                </a:lnTo>
                <a:close/>
              </a:path>
              <a:path w="1285240" h="167640">
                <a:moveTo>
                  <a:pt x="218552" y="30635"/>
                </a:moveTo>
                <a:lnTo>
                  <a:pt x="195773" y="30641"/>
                </a:lnTo>
                <a:lnTo>
                  <a:pt x="243033" y="164237"/>
                </a:lnTo>
                <a:lnTo>
                  <a:pt x="267451" y="164231"/>
                </a:lnTo>
                <a:lnTo>
                  <a:pt x="252866" y="124382"/>
                </a:lnTo>
                <a:lnTo>
                  <a:pt x="239336" y="124386"/>
                </a:lnTo>
                <a:lnTo>
                  <a:pt x="233112" y="105959"/>
                </a:lnTo>
                <a:lnTo>
                  <a:pt x="246121" y="105955"/>
                </a:lnTo>
                <a:lnTo>
                  <a:pt x="218552" y="30635"/>
                </a:lnTo>
                <a:close/>
              </a:path>
              <a:path w="1285240" h="167640">
                <a:moveTo>
                  <a:pt x="168909" y="105976"/>
                </a:moveTo>
                <a:lnTo>
                  <a:pt x="157323" y="105979"/>
                </a:lnTo>
                <a:lnTo>
                  <a:pt x="150878" y="124410"/>
                </a:lnTo>
                <a:lnTo>
                  <a:pt x="162337" y="124407"/>
                </a:lnTo>
                <a:lnTo>
                  <a:pt x="168909" y="105976"/>
                </a:lnTo>
                <a:close/>
              </a:path>
              <a:path w="1285240" h="167640">
                <a:moveTo>
                  <a:pt x="222418" y="105962"/>
                </a:moveTo>
                <a:lnTo>
                  <a:pt x="168909" y="105976"/>
                </a:lnTo>
                <a:lnTo>
                  <a:pt x="162337" y="124407"/>
                </a:lnTo>
                <a:lnTo>
                  <a:pt x="228936" y="124389"/>
                </a:lnTo>
                <a:lnTo>
                  <a:pt x="222418" y="105962"/>
                </a:lnTo>
                <a:close/>
              </a:path>
              <a:path w="1285240" h="167640">
                <a:moveTo>
                  <a:pt x="246121" y="105955"/>
                </a:moveTo>
                <a:lnTo>
                  <a:pt x="233112" y="105959"/>
                </a:lnTo>
                <a:lnTo>
                  <a:pt x="239336" y="124386"/>
                </a:lnTo>
                <a:lnTo>
                  <a:pt x="252866" y="124382"/>
                </a:lnTo>
                <a:lnTo>
                  <a:pt x="246121" y="105955"/>
                </a:lnTo>
                <a:close/>
              </a:path>
              <a:path w="1285240" h="167640">
                <a:moveTo>
                  <a:pt x="306508" y="2969"/>
                </a:moveTo>
                <a:lnTo>
                  <a:pt x="283472" y="2975"/>
                </a:lnTo>
                <a:lnTo>
                  <a:pt x="283515" y="164226"/>
                </a:lnTo>
                <a:lnTo>
                  <a:pt x="380266" y="164200"/>
                </a:lnTo>
                <a:lnTo>
                  <a:pt x="380261" y="146002"/>
                </a:lnTo>
                <a:lnTo>
                  <a:pt x="306546" y="146022"/>
                </a:lnTo>
                <a:lnTo>
                  <a:pt x="306508" y="2969"/>
                </a:lnTo>
                <a:close/>
              </a:path>
              <a:path w="1285240" h="167640">
                <a:moveTo>
                  <a:pt x="501658" y="2916"/>
                </a:moveTo>
                <a:lnTo>
                  <a:pt x="399839" y="2944"/>
                </a:lnTo>
                <a:lnTo>
                  <a:pt x="399882" y="164195"/>
                </a:lnTo>
                <a:lnTo>
                  <a:pt x="501701" y="164168"/>
                </a:lnTo>
                <a:lnTo>
                  <a:pt x="501696" y="145278"/>
                </a:lnTo>
                <a:lnTo>
                  <a:pt x="422913" y="145300"/>
                </a:lnTo>
                <a:lnTo>
                  <a:pt x="422899" y="91856"/>
                </a:lnTo>
                <a:lnTo>
                  <a:pt x="494771" y="91837"/>
                </a:lnTo>
                <a:lnTo>
                  <a:pt x="494766" y="73408"/>
                </a:lnTo>
                <a:lnTo>
                  <a:pt x="422894" y="73427"/>
                </a:lnTo>
                <a:lnTo>
                  <a:pt x="422880" y="21827"/>
                </a:lnTo>
                <a:lnTo>
                  <a:pt x="501663" y="21806"/>
                </a:lnTo>
                <a:lnTo>
                  <a:pt x="501658" y="2916"/>
                </a:lnTo>
                <a:close/>
              </a:path>
              <a:path w="1285240" h="167640">
                <a:moveTo>
                  <a:pt x="541848" y="115782"/>
                </a:moveTo>
                <a:lnTo>
                  <a:pt x="517660" y="115788"/>
                </a:lnTo>
                <a:lnTo>
                  <a:pt x="518123" y="123260"/>
                </a:lnTo>
                <a:lnTo>
                  <a:pt x="519507" y="130243"/>
                </a:lnTo>
                <a:lnTo>
                  <a:pt x="545776" y="160701"/>
                </a:lnTo>
                <a:lnTo>
                  <a:pt x="576877" y="166912"/>
                </a:lnTo>
                <a:lnTo>
                  <a:pt x="585601" y="166507"/>
                </a:lnTo>
                <a:lnTo>
                  <a:pt x="621562" y="150314"/>
                </a:lnTo>
                <a:lnTo>
                  <a:pt x="623220" y="147549"/>
                </a:lnTo>
                <a:lnTo>
                  <a:pt x="569346" y="147564"/>
                </a:lnTo>
                <a:lnTo>
                  <a:pt x="562973" y="146183"/>
                </a:lnTo>
                <a:lnTo>
                  <a:pt x="542003" y="121617"/>
                </a:lnTo>
                <a:lnTo>
                  <a:pt x="541848" y="115782"/>
                </a:lnTo>
                <a:close/>
              </a:path>
              <a:path w="1285240" h="167640">
                <a:moveTo>
                  <a:pt x="574528" y="132"/>
                </a:moveTo>
                <a:lnTo>
                  <a:pt x="533221" y="14810"/>
                </a:lnTo>
                <a:lnTo>
                  <a:pt x="528923" y="21568"/>
                </a:lnTo>
                <a:lnTo>
                  <a:pt x="524625" y="28173"/>
                </a:lnTo>
                <a:lnTo>
                  <a:pt x="522477" y="36006"/>
                </a:lnTo>
                <a:lnTo>
                  <a:pt x="522514" y="45527"/>
                </a:lnTo>
                <a:lnTo>
                  <a:pt x="523057" y="52639"/>
                </a:lnTo>
                <a:lnTo>
                  <a:pt x="551054" y="83558"/>
                </a:lnTo>
                <a:lnTo>
                  <a:pt x="583845" y="94808"/>
                </a:lnTo>
                <a:lnTo>
                  <a:pt x="588990" y="96880"/>
                </a:lnTo>
                <a:lnTo>
                  <a:pt x="607964" y="127359"/>
                </a:lnTo>
                <a:lnTo>
                  <a:pt x="606737" y="131736"/>
                </a:lnTo>
                <a:lnTo>
                  <a:pt x="604281" y="135576"/>
                </a:lnTo>
                <a:lnTo>
                  <a:pt x="601825" y="139262"/>
                </a:lnTo>
                <a:lnTo>
                  <a:pt x="598217" y="142181"/>
                </a:lnTo>
                <a:lnTo>
                  <a:pt x="593456" y="144332"/>
                </a:lnTo>
                <a:lnTo>
                  <a:pt x="588850" y="146484"/>
                </a:lnTo>
                <a:lnTo>
                  <a:pt x="583321" y="147560"/>
                </a:lnTo>
                <a:lnTo>
                  <a:pt x="623220" y="147549"/>
                </a:lnTo>
                <a:lnTo>
                  <a:pt x="629851" y="136490"/>
                </a:lnTo>
                <a:lnTo>
                  <a:pt x="631922" y="129042"/>
                </a:lnTo>
                <a:lnTo>
                  <a:pt x="631918" y="111841"/>
                </a:lnTo>
                <a:lnTo>
                  <a:pt x="630073" y="104317"/>
                </a:lnTo>
                <a:lnTo>
                  <a:pt x="626386" y="98482"/>
                </a:lnTo>
                <a:lnTo>
                  <a:pt x="622852" y="92494"/>
                </a:lnTo>
                <a:lnTo>
                  <a:pt x="617936" y="87657"/>
                </a:lnTo>
                <a:lnTo>
                  <a:pt x="611639" y="83973"/>
                </a:lnTo>
                <a:lnTo>
                  <a:pt x="605495" y="80136"/>
                </a:lnTo>
                <a:lnTo>
                  <a:pt x="598429" y="76913"/>
                </a:lnTo>
                <a:lnTo>
                  <a:pt x="578079" y="70238"/>
                </a:lnTo>
                <a:lnTo>
                  <a:pt x="572704" y="68550"/>
                </a:lnTo>
                <a:lnTo>
                  <a:pt x="567482" y="66708"/>
                </a:lnTo>
                <a:lnTo>
                  <a:pt x="546665" y="38072"/>
                </a:lnTo>
                <a:lnTo>
                  <a:pt x="547816" y="33849"/>
                </a:lnTo>
                <a:lnTo>
                  <a:pt x="618907" y="19547"/>
                </a:lnTo>
                <a:lnTo>
                  <a:pt x="615920" y="15018"/>
                </a:lnTo>
                <a:lnTo>
                  <a:pt x="582116" y="490"/>
                </a:lnTo>
                <a:lnTo>
                  <a:pt x="574528" y="132"/>
                </a:lnTo>
                <a:close/>
              </a:path>
              <a:path w="1285240" h="167640">
                <a:moveTo>
                  <a:pt x="618907" y="19547"/>
                </a:moveTo>
                <a:lnTo>
                  <a:pt x="568621" y="19561"/>
                </a:lnTo>
                <a:lnTo>
                  <a:pt x="573842" y="19713"/>
                </a:lnTo>
                <a:lnTo>
                  <a:pt x="580139" y="19711"/>
                </a:lnTo>
                <a:lnTo>
                  <a:pt x="585438" y="21015"/>
                </a:lnTo>
                <a:lnTo>
                  <a:pt x="589738" y="23625"/>
                </a:lnTo>
                <a:lnTo>
                  <a:pt x="594039" y="26081"/>
                </a:lnTo>
                <a:lnTo>
                  <a:pt x="597265" y="29305"/>
                </a:lnTo>
                <a:lnTo>
                  <a:pt x="601567" y="37290"/>
                </a:lnTo>
                <a:lnTo>
                  <a:pt x="602643" y="41359"/>
                </a:lnTo>
                <a:lnTo>
                  <a:pt x="602644" y="45506"/>
                </a:lnTo>
                <a:lnTo>
                  <a:pt x="627062" y="45499"/>
                </a:lnTo>
                <a:lnTo>
                  <a:pt x="627060" y="36438"/>
                </a:lnTo>
                <a:lnTo>
                  <a:pt x="624831" y="28530"/>
                </a:lnTo>
                <a:lnTo>
                  <a:pt x="618907" y="19547"/>
                </a:lnTo>
                <a:close/>
              </a:path>
              <a:path w="1285240" h="167640">
                <a:moveTo>
                  <a:pt x="759011" y="2847"/>
                </a:moveTo>
                <a:lnTo>
                  <a:pt x="703725" y="2862"/>
                </a:lnTo>
                <a:lnTo>
                  <a:pt x="703768" y="164114"/>
                </a:lnTo>
                <a:lnTo>
                  <a:pt x="726804" y="164108"/>
                </a:lnTo>
                <a:lnTo>
                  <a:pt x="726786" y="98685"/>
                </a:lnTo>
                <a:lnTo>
                  <a:pt x="759037" y="98677"/>
                </a:lnTo>
                <a:lnTo>
                  <a:pt x="799116" y="87916"/>
                </a:lnTo>
                <a:lnTo>
                  <a:pt x="806569" y="79544"/>
                </a:lnTo>
                <a:lnTo>
                  <a:pt x="726781" y="79566"/>
                </a:lnTo>
                <a:lnTo>
                  <a:pt x="726766" y="21976"/>
                </a:lnTo>
                <a:lnTo>
                  <a:pt x="806583" y="21954"/>
                </a:lnTo>
                <a:lnTo>
                  <a:pt x="805010" y="19114"/>
                </a:lnTo>
                <a:lnTo>
                  <a:pt x="798866" y="13433"/>
                </a:lnTo>
                <a:lnTo>
                  <a:pt x="790572" y="9289"/>
                </a:lnTo>
                <a:lnTo>
                  <a:pt x="783934" y="6469"/>
                </a:lnTo>
                <a:lnTo>
                  <a:pt x="776461" y="4455"/>
                </a:lnTo>
                <a:lnTo>
                  <a:pt x="768153" y="3248"/>
                </a:lnTo>
                <a:lnTo>
                  <a:pt x="759011" y="2847"/>
                </a:lnTo>
                <a:close/>
              </a:path>
              <a:path w="1285240" h="167640">
                <a:moveTo>
                  <a:pt x="806583" y="21954"/>
                </a:moveTo>
                <a:lnTo>
                  <a:pt x="758095" y="21967"/>
                </a:lnTo>
                <a:lnTo>
                  <a:pt x="766431" y="22440"/>
                </a:lnTo>
                <a:lnTo>
                  <a:pt x="773472" y="23864"/>
                </a:lnTo>
                <a:lnTo>
                  <a:pt x="791507" y="59661"/>
                </a:lnTo>
                <a:lnTo>
                  <a:pt x="788898" y="66726"/>
                </a:lnTo>
                <a:lnTo>
                  <a:pt x="758110" y="79557"/>
                </a:lnTo>
                <a:lnTo>
                  <a:pt x="806569" y="79544"/>
                </a:lnTo>
                <a:lnTo>
                  <a:pt x="809018" y="74936"/>
                </a:lnTo>
                <a:lnTo>
                  <a:pt x="813009" y="67717"/>
                </a:lnTo>
                <a:lnTo>
                  <a:pt x="815004" y="59654"/>
                </a:lnTo>
                <a:lnTo>
                  <a:pt x="814999" y="41686"/>
                </a:lnTo>
                <a:lnTo>
                  <a:pt x="813000" y="33547"/>
                </a:lnTo>
                <a:lnTo>
                  <a:pt x="806583" y="21954"/>
                </a:lnTo>
                <a:close/>
              </a:path>
              <a:path w="1285240" h="167640">
                <a:moveTo>
                  <a:pt x="855501" y="2821"/>
                </a:moveTo>
                <a:lnTo>
                  <a:pt x="832465" y="2828"/>
                </a:lnTo>
                <a:lnTo>
                  <a:pt x="832508" y="164079"/>
                </a:lnTo>
                <a:lnTo>
                  <a:pt x="855544" y="164073"/>
                </a:lnTo>
                <a:lnTo>
                  <a:pt x="855501" y="2821"/>
                </a:lnTo>
                <a:close/>
              </a:path>
              <a:path w="1285240" h="167640">
                <a:moveTo>
                  <a:pt x="942614" y="21688"/>
                </a:moveTo>
                <a:lnTo>
                  <a:pt x="919578" y="21694"/>
                </a:lnTo>
                <a:lnTo>
                  <a:pt x="919617" y="164056"/>
                </a:lnTo>
                <a:lnTo>
                  <a:pt x="942652" y="164050"/>
                </a:lnTo>
                <a:lnTo>
                  <a:pt x="942614" y="21688"/>
                </a:lnTo>
                <a:close/>
              </a:path>
              <a:path w="1285240" h="167640">
                <a:moveTo>
                  <a:pt x="990294" y="2785"/>
                </a:moveTo>
                <a:lnTo>
                  <a:pt x="871658" y="2817"/>
                </a:lnTo>
                <a:lnTo>
                  <a:pt x="871664" y="21707"/>
                </a:lnTo>
                <a:lnTo>
                  <a:pt x="990299" y="21675"/>
                </a:lnTo>
                <a:lnTo>
                  <a:pt x="990294" y="2785"/>
                </a:lnTo>
                <a:close/>
              </a:path>
              <a:path w="1285240" h="167640">
                <a:moveTo>
                  <a:pt x="1070472" y="0"/>
                </a:moveTo>
                <a:lnTo>
                  <a:pt x="1029241" y="10607"/>
                </a:lnTo>
                <a:lnTo>
                  <a:pt x="1002527" y="39870"/>
                </a:lnTo>
                <a:lnTo>
                  <a:pt x="993094" y="83410"/>
                </a:lnTo>
                <a:lnTo>
                  <a:pt x="993687" y="95475"/>
                </a:lnTo>
                <a:lnTo>
                  <a:pt x="1007765" y="136000"/>
                </a:lnTo>
                <a:lnTo>
                  <a:pt x="1038337" y="160957"/>
                </a:lnTo>
                <a:lnTo>
                  <a:pt x="1070517" y="166780"/>
                </a:lnTo>
                <a:lnTo>
                  <a:pt x="1084022" y="165941"/>
                </a:lnTo>
                <a:lnTo>
                  <a:pt x="1096201" y="163433"/>
                </a:lnTo>
                <a:lnTo>
                  <a:pt x="1107056" y="159254"/>
                </a:lnTo>
                <a:lnTo>
                  <a:pt x="1116585" y="153407"/>
                </a:lnTo>
                <a:lnTo>
                  <a:pt x="1124305" y="146263"/>
                </a:lnTo>
                <a:lnTo>
                  <a:pt x="1070281" y="146278"/>
                </a:lnTo>
                <a:lnTo>
                  <a:pt x="1062363" y="145819"/>
                </a:lnTo>
                <a:lnTo>
                  <a:pt x="1026852" y="123887"/>
                </a:lnTo>
                <a:lnTo>
                  <a:pt x="1016821" y="83404"/>
                </a:lnTo>
                <a:lnTo>
                  <a:pt x="1017222" y="73959"/>
                </a:lnTo>
                <a:lnTo>
                  <a:pt x="1031091" y="37328"/>
                </a:lnTo>
                <a:lnTo>
                  <a:pt x="1070248" y="20502"/>
                </a:lnTo>
                <a:lnTo>
                  <a:pt x="1123979" y="20487"/>
                </a:lnTo>
                <a:lnTo>
                  <a:pt x="1116548" y="13578"/>
                </a:lnTo>
                <a:lnTo>
                  <a:pt x="1107015" y="7635"/>
                </a:lnTo>
                <a:lnTo>
                  <a:pt x="1096158" y="3390"/>
                </a:lnTo>
                <a:lnTo>
                  <a:pt x="1083977" y="845"/>
                </a:lnTo>
                <a:lnTo>
                  <a:pt x="1070472" y="0"/>
                </a:lnTo>
                <a:close/>
              </a:path>
              <a:path w="1285240" h="167640">
                <a:moveTo>
                  <a:pt x="1138920" y="115852"/>
                </a:moveTo>
                <a:lnTo>
                  <a:pt x="1113581" y="115859"/>
                </a:lnTo>
                <a:lnTo>
                  <a:pt x="1111394" y="122525"/>
                </a:lnTo>
                <a:lnTo>
                  <a:pt x="1108286" y="128472"/>
                </a:lnTo>
                <a:lnTo>
                  <a:pt x="1070281" y="146278"/>
                </a:lnTo>
                <a:lnTo>
                  <a:pt x="1124305" y="146263"/>
                </a:lnTo>
                <a:lnTo>
                  <a:pt x="1124632" y="145961"/>
                </a:lnTo>
                <a:lnTo>
                  <a:pt x="1131036" y="137220"/>
                </a:lnTo>
                <a:lnTo>
                  <a:pt x="1135811" y="127140"/>
                </a:lnTo>
                <a:lnTo>
                  <a:pt x="1138920" y="115852"/>
                </a:lnTo>
                <a:close/>
              </a:path>
              <a:path w="1285240" h="167640">
                <a:moveTo>
                  <a:pt x="1123979" y="20487"/>
                </a:moveTo>
                <a:lnTo>
                  <a:pt x="1070248" y="20502"/>
                </a:lnTo>
                <a:lnTo>
                  <a:pt x="1078973" y="21032"/>
                </a:lnTo>
                <a:lnTo>
                  <a:pt x="1086719" y="22628"/>
                </a:lnTo>
                <a:lnTo>
                  <a:pt x="1113563" y="51819"/>
                </a:lnTo>
                <a:lnTo>
                  <a:pt x="1138903" y="51812"/>
                </a:lnTo>
                <a:lnTo>
                  <a:pt x="1135776" y="40180"/>
                </a:lnTo>
                <a:lnTo>
                  <a:pt x="1131007" y="29930"/>
                </a:lnTo>
                <a:lnTo>
                  <a:pt x="1124598" y="21063"/>
                </a:lnTo>
                <a:lnTo>
                  <a:pt x="1123979" y="20487"/>
                </a:lnTo>
                <a:close/>
              </a:path>
              <a:path w="1285240" h="167640">
                <a:moveTo>
                  <a:pt x="1182332" y="2734"/>
                </a:moveTo>
                <a:lnTo>
                  <a:pt x="1159297" y="2740"/>
                </a:lnTo>
                <a:lnTo>
                  <a:pt x="1159340" y="163992"/>
                </a:lnTo>
                <a:lnTo>
                  <a:pt x="1182376" y="163985"/>
                </a:lnTo>
                <a:lnTo>
                  <a:pt x="1182356" y="91192"/>
                </a:lnTo>
                <a:lnTo>
                  <a:pt x="1178440" y="91193"/>
                </a:lnTo>
                <a:lnTo>
                  <a:pt x="1178435" y="72303"/>
                </a:lnTo>
                <a:lnTo>
                  <a:pt x="1182351" y="72302"/>
                </a:lnTo>
                <a:lnTo>
                  <a:pt x="1182332" y="2734"/>
                </a:lnTo>
                <a:close/>
              </a:path>
              <a:path w="1285240" h="167640">
                <a:moveTo>
                  <a:pt x="1284842" y="2706"/>
                </a:moveTo>
                <a:lnTo>
                  <a:pt x="1261807" y="2713"/>
                </a:lnTo>
                <a:lnTo>
                  <a:pt x="1261850" y="163964"/>
                </a:lnTo>
                <a:lnTo>
                  <a:pt x="1284886" y="163958"/>
                </a:lnTo>
                <a:lnTo>
                  <a:pt x="1284866" y="91164"/>
                </a:lnTo>
                <a:lnTo>
                  <a:pt x="1266898" y="91169"/>
                </a:lnTo>
                <a:lnTo>
                  <a:pt x="1266893" y="72280"/>
                </a:lnTo>
                <a:lnTo>
                  <a:pt x="1284861" y="72275"/>
                </a:lnTo>
                <a:lnTo>
                  <a:pt x="1284842" y="2706"/>
                </a:lnTo>
                <a:close/>
              </a:path>
              <a:path w="1285240" h="167640">
                <a:moveTo>
                  <a:pt x="1182351" y="72302"/>
                </a:moveTo>
                <a:lnTo>
                  <a:pt x="1178435" y="72303"/>
                </a:lnTo>
                <a:lnTo>
                  <a:pt x="1178440" y="91193"/>
                </a:lnTo>
                <a:lnTo>
                  <a:pt x="1182356" y="91192"/>
                </a:lnTo>
                <a:lnTo>
                  <a:pt x="1182351" y="72302"/>
                </a:lnTo>
                <a:close/>
              </a:path>
              <a:path w="1285240" h="167640">
                <a:moveTo>
                  <a:pt x="1261825" y="72281"/>
                </a:moveTo>
                <a:lnTo>
                  <a:pt x="1182351" y="72302"/>
                </a:lnTo>
                <a:lnTo>
                  <a:pt x="1182356" y="91192"/>
                </a:lnTo>
                <a:lnTo>
                  <a:pt x="1261830" y="91171"/>
                </a:lnTo>
                <a:lnTo>
                  <a:pt x="1261825" y="72281"/>
                </a:lnTo>
                <a:close/>
              </a:path>
              <a:path w="1285240" h="167640">
                <a:moveTo>
                  <a:pt x="1284861" y="72275"/>
                </a:moveTo>
                <a:lnTo>
                  <a:pt x="1266893" y="72280"/>
                </a:lnTo>
                <a:lnTo>
                  <a:pt x="1266898" y="91169"/>
                </a:lnTo>
                <a:lnTo>
                  <a:pt x="1284866" y="91164"/>
                </a:lnTo>
                <a:lnTo>
                  <a:pt x="1284861" y="722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9472" y="10838323"/>
            <a:ext cx="2637464" cy="24253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04151" y="7455270"/>
            <a:ext cx="843530" cy="84353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81416" y="6994551"/>
            <a:ext cx="730293" cy="73029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1528749" y="2054922"/>
            <a:ext cx="7096125" cy="6031865"/>
            <a:chOff x="1528749" y="2054922"/>
            <a:chExt cx="7096125" cy="6031865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66148" y="2054922"/>
              <a:ext cx="6168136" cy="43737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73730" y="3999878"/>
              <a:ext cx="5651138" cy="408679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8749" y="2533954"/>
              <a:ext cx="728304" cy="728304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465680" y="492131"/>
            <a:ext cx="240830" cy="24083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842632" y="1266977"/>
            <a:ext cx="209417" cy="20941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481417" y="1675341"/>
            <a:ext cx="209417" cy="20941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397650" y="795787"/>
            <a:ext cx="240830" cy="24083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601863" y="125650"/>
            <a:ext cx="303655" cy="30365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879310" y="2429245"/>
            <a:ext cx="303655" cy="30365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24850" y="3172678"/>
            <a:ext cx="240830" cy="24083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114936" y="3832343"/>
            <a:ext cx="146592" cy="14659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811280" y="2732901"/>
            <a:ext cx="450248" cy="450248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078318" y="2125589"/>
            <a:ext cx="303655" cy="303655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429123" y="638723"/>
            <a:ext cx="303655" cy="303655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952667" y="1560161"/>
            <a:ext cx="125650" cy="125650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507685" y="1884759"/>
            <a:ext cx="303655" cy="303655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11341" y="1068030"/>
            <a:ext cx="408364" cy="408364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628131" y="335068"/>
            <a:ext cx="209417" cy="209417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68367" y="449463"/>
            <a:ext cx="241073" cy="241073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43596" y="104709"/>
            <a:ext cx="209629" cy="209629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50580" y="1466337"/>
            <a:ext cx="209629" cy="209629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70944" y="1517800"/>
            <a:ext cx="241073" cy="241073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50084"/>
            <a:ext cx="303962" cy="303962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304888" y="974968"/>
            <a:ext cx="303962" cy="303962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048669" y="693007"/>
            <a:ext cx="241073" cy="241073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707210" y="1897826"/>
            <a:ext cx="146740" cy="146740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607460" y="1896713"/>
            <a:ext cx="450703" cy="450703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11887" y="3423342"/>
            <a:ext cx="303962" cy="303962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756987" y="4346041"/>
            <a:ext cx="303962" cy="303962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40564" y="3936850"/>
            <a:ext cx="408777" cy="408777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06406" y="5318264"/>
            <a:ext cx="209629" cy="209629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215812" y="3253597"/>
            <a:ext cx="8395173" cy="2301416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253835" y="7644374"/>
            <a:ext cx="8318027" cy="839974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050854" y="5856156"/>
            <a:ext cx="8726396" cy="17197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62845" cy="11308715"/>
          </a:xfrm>
          <a:custGeom>
            <a:avLst/>
            <a:gdLst/>
            <a:ahLst/>
            <a:cxnLst/>
            <a:rect l="l" t="t" r="r" b="b"/>
            <a:pathLst>
              <a:path w="10062845" h="11308715">
                <a:moveTo>
                  <a:pt x="0" y="11308556"/>
                </a:moveTo>
                <a:lnTo>
                  <a:pt x="10062520" y="11308556"/>
                </a:lnTo>
                <a:lnTo>
                  <a:pt x="10062520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E2E2E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197" y="10838323"/>
            <a:ext cx="2625738" cy="24253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3744" y="7497704"/>
            <a:ext cx="2121373" cy="277801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4607189"/>
            <a:ext cx="1634080" cy="208263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41822" y="9997066"/>
            <a:ext cx="843530" cy="843530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5078378" y="7361032"/>
            <a:ext cx="5094605" cy="3340735"/>
            <a:chOff x="5078378" y="7361032"/>
            <a:chExt cx="5094605" cy="3340735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95639" y="9412908"/>
              <a:ext cx="977172" cy="9771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78378" y="7361032"/>
              <a:ext cx="4306738" cy="3340611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18832" y="793137"/>
            <a:ext cx="950131" cy="950131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1393867" y="163489"/>
            <a:ext cx="8477885" cy="8428990"/>
            <a:chOff x="1393867" y="163489"/>
            <a:chExt cx="8477885" cy="8428990"/>
          </a:xfrm>
        </p:grpSpPr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38542" y="1528746"/>
              <a:ext cx="2952934" cy="637830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3867" y="163489"/>
              <a:ext cx="5616299" cy="166139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95916" y="7616307"/>
              <a:ext cx="975838" cy="975838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10062520" y="0"/>
            <a:ext cx="10041890" cy="11308715"/>
            <a:chOff x="10062520" y="0"/>
            <a:chExt cx="10041890" cy="11308715"/>
          </a:xfrm>
        </p:grpSpPr>
        <p:sp>
          <p:nvSpPr>
            <p:cNvPr id="16" name="object 16"/>
            <p:cNvSpPr/>
            <p:nvPr/>
          </p:nvSpPr>
          <p:spPr>
            <a:xfrm>
              <a:off x="10062520" y="0"/>
              <a:ext cx="10041890" cy="11308715"/>
            </a:xfrm>
            <a:custGeom>
              <a:avLst/>
              <a:gdLst/>
              <a:ahLst/>
              <a:cxnLst/>
              <a:rect l="l" t="t" r="r" b="b"/>
              <a:pathLst>
                <a:path w="10041890" h="11308715">
                  <a:moveTo>
                    <a:pt x="0" y="0"/>
                  </a:moveTo>
                  <a:lnTo>
                    <a:pt x="10041579" y="0"/>
                  </a:lnTo>
                  <a:lnTo>
                    <a:pt x="10041579" y="11308556"/>
                  </a:lnTo>
                  <a:lnTo>
                    <a:pt x="0" y="113085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4491805" y="5235442"/>
              <a:ext cx="5608320" cy="6073140"/>
            </a:xfrm>
            <a:custGeom>
              <a:avLst/>
              <a:gdLst/>
              <a:ahLst/>
              <a:cxnLst/>
              <a:rect l="l" t="t" r="r" b="b"/>
              <a:pathLst>
                <a:path w="5608319" h="6073140">
                  <a:moveTo>
                    <a:pt x="5552657" y="1310579"/>
                  </a:moveTo>
                  <a:lnTo>
                    <a:pt x="5539183" y="1319900"/>
                  </a:lnTo>
                  <a:lnTo>
                    <a:pt x="5553228" y="1340290"/>
                  </a:lnTo>
                  <a:lnTo>
                    <a:pt x="5567104" y="1360798"/>
                  </a:lnTo>
                  <a:lnTo>
                    <a:pt x="5580811" y="1381426"/>
                  </a:lnTo>
                  <a:lnTo>
                    <a:pt x="5594349" y="1402171"/>
                  </a:lnTo>
                  <a:lnTo>
                    <a:pt x="5608110" y="1393292"/>
                  </a:lnTo>
                  <a:lnTo>
                    <a:pt x="5594487" y="1372435"/>
                  </a:lnTo>
                  <a:lnTo>
                    <a:pt x="5580706" y="1351696"/>
                  </a:lnTo>
                  <a:lnTo>
                    <a:pt x="5566764" y="1331077"/>
                  </a:lnTo>
                  <a:lnTo>
                    <a:pt x="5552657" y="1310579"/>
                  </a:lnTo>
                  <a:close/>
                </a:path>
                <a:path w="5608319" h="6073140">
                  <a:moveTo>
                    <a:pt x="5433725" y="1150774"/>
                  </a:moveTo>
                  <a:lnTo>
                    <a:pt x="5420906" y="1160954"/>
                  </a:lnTo>
                  <a:lnTo>
                    <a:pt x="5436249" y="1180394"/>
                  </a:lnTo>
                  <a:lnTo>
                    <a:pt x="5451438" y="1199961"/>
                  </a:lnTo>
                  <a:lnTo>
                    <a:pt x="5466473" y="1219655"/>
                  </a:lnTo>
                  <a:lnTo>
                    <a:pt x="5481355" y="1239476"/>
                  </a:lnTo>
                  <a:lnTo>
                    <a:pt x="5494502" y="1229718"/>
                  </a:lnTo>
                  <a:lnTo>
                    <a:pt x="5479551" y="1209791"/>
                  </a:lnTo>
                  <a:lnTo>
                    <a:pt x="5464436" y="1189991"/>
                  </a:lnTo>
                  <a:lnTo>
                    <a:pt x="5449159" y="1170319"/>
                  </a:lnTo>
                  <a:lnTo>
                    <a:pt x="5433725" y="1150774"/>
                  </a:lnTo>
                  <a:close/>
                </a:path>
                <a:path w="5608319" h="6073140">
                  <a:moveTo>
                    <a:pt x="5304636" y="999048"/>
                  </a:moveTo>
                  <a:lnTo>
                    <a:pt x="5292513" y="1010038"/>
                  </a:lnTo>
                  <a:lnTo>
                    <a:pt x="5309091" y="1028439"/>
                  </a:lnTo>
                  <a:lnTo>
                    <a:pt x="5325523" y="1046976"/>
                  </a:lnTo>
                  <a:lnTo>
                    <a:pt x="5341801" y="1065647"/>
                  </a:lnTo>
                  <a:lnTo>
                    <a:pt x="5357918" y="1084452"/>
                  </a:lnTo>
                  <a:lnTo>
                    <a:pt x="5370449" y="1073862"/>
                  </a:lnTo>
                  <a:lnTo>
                    <a:pt x="5354223" y="1054956"/>
                  </a:lnTo>
                  <a:lnTo>
                    <a:pt x="5337850" y="1036184"/>
                  </a:lnTo>
                  <a:lnTo>
                    <a:pt x="5321323" y="1017548"/>
                  </a:lnTo>
                  <a:lnTo>
                    <a:pt x="5304636" y="999048"/>
                  </a:lnTo>
                  <a:close/>
                </a:path>
                <a:path w="5608319" h="6073140">
                  <a:moveTo>
                    <a:pt x="5165963" y="856010"/>
                  </a:moveTo>
                  <a:lnTo>
                    <a:pt x="5154578" y="867765"/>
                  </a:lnTo>
                  <a:lnTo>
                    <a:pt x="5172323" y="885054"/>
                  </a:lnTo>
                  <a:lnTo>
                    <a:pt x="5189927" y="902487"/>
                  </a:lnTo>
                  <a:lnTo>
                    <a:pt x="5207384" y="920062"/>
                  </a:lnTo>
                  <a:lnTo>
                    <a:pt x="5224692" y="937779"/>
                  </a:lnTo>
                  <a:lnTo>
                    <a:pt x="5236487" y="926401"/>
                  </a:lnTo>
                  <a:lnTo>
                    <a:pt x="5219063" y="908589"/>
                  </a:lnTo>
                  <a:lnTo>
                    <a:pt x="5201502" y="890919"/>
                  </a:lnTo>
                  <a:lnTo>
                    <a:pt x="5183802" y="873392"/>
                  </a:lnTo>
                  <a:lnTo>
                    <a:pt x="5165963" y="856010"/>
                  </a:lnTo>
                  <a:close/>
                </a:path>
                <a:path w="5608319" h="6073140">
                  <a:moveTo>
                    <a:pt x="5018239" y="722282"/>
                  </a:moveTo>
                  <a:lnTo>
                    <a:pt x="5007632" y="734752"/>
                  </a:lnTo>
                  <a:lnTo>
                    <a:pt x="5026478" y="750854"/>
                  </a:lnTo>
                  <a:lnTo>
                    <a:pt x="5045177" y="767107"/>
                  </a:lnTo>
                  <a:lnTo>
                    <a:pt x="5063739" y="783509"/>
                  </a:lnTo>
                  <a:lnTo>
                    <a:pt x="5082170" y="800060"/>
                  </a:lnTo>
                  <a:lnTo>
                    <a:pt x="5093187" y="787942"/>
                  </a:lnTo>
                  <a:lnTo>
                    <a:pt x="5074657" y="771302"/>
                  </a:lnTo>
                  <a:lnTo>
                    <a:pt x="5055989" y="754812"/>
                  </a:lnTo>
                  <a:lnTo>
                    <a:pt x="5037183" y="738471"/>
                  </a:lnTo>
                  <a:lnTo>
                    <a:pt x="5018239" y="722282"/>
                  </a:lnTo>
                  <a:close/>
                </a:path>
                <a:path w="5608319" h="6073140">
                  <a:moveTo>
                    <a:pt x="4862120" y="598423"/>
                  </a:moveTo>
                  <a:lnTo>
                    <a:pt x="4852332" y="611555"/>
                  </a:lnTo>
                  <a:lnTo>
                    <a:pt x="4872198" y="626405"/>
                  </a:lnTo>
                  <a:lnTo>
                    <a:pt x="4891930" y="641411"/>
                  </a:lnTo>
                  <a:lnTo>
                    <a:pt x="4911532" y="656575"/>
                  </a:lnTo>
                  <a:lnTo>
                    <a:pt x="4931006" y="671896"/>
                  </a:lnTo>
                  <a:lnTo>
                    <a:pt x="4941204" y="659087"/>
                  </a:lnTo>
                  <a:lnTo>
                    <a:pt x="4921631" y="643684"/>
                  </a:lnTo>
                  <a:lnTo>
                    <a:pt x="4901923" y="628438"/>
                  </a:lnTo>
                  <a:lnTo>
                    <a:pt x="4882085" y="613350"/>
                  </a:lnTo>
                  <a:lnTo>
                    <a:pt x="4862120" y="598423"/>
                  </a:lnTo>
                  <a:close/>
                </a:path>
                <a:path w="5608319" h="6073140">
                  <a:moveTo>
                    <a:pt x="4698261" y="485002"/>
                  </a:moveTo>
                  <a:lnTo>
                    <a:pt x="4689374" y="498743"/>
                  </a:lnTo>
                  <a:lnTo>
                    <a:pt x="4710145" y="512268"/>
                  </a:lnTo>
                  <a:lnTo>
                    <a:pt x="4730804" y="525956"/>
                  </a:lnTo>
                  <a:lnTo>
                    <a:pt x="4751349" y="539808"/>
                  </a:lnTo>
                  <a:lnTo>
                    <a:pt x="4771774" y="553823"/>
                  </a:lnTo>
                  <a:lnTo>
                    <a:pt x="4781112" y="540376"/>
                  </a:lnTo>
                  <a:lnTo>
                    <a:pt x="4760587" y="526287"/>
                  </a:lnTo>
                  <a:lnTo>
                    <a:pt x="4739932" y="512360"/>
                  </a:lnTo>
                  <a:lnTo>
                    <a:pt x="4719154" y="498598"/>
                  </a:lnTo>
                  <a:lnTo>
                    <a:pt x="4698261" y="485002"/>
                  </a:lnTo>
                  <a:close/>
                </a:path>
                <a:path w="5608319" h="6073140">
                  <a:moveTo>
                    <a:pt x="4527316" y="382495"/>
                  </a:moveTo>
                  <a:lnTo>
                    <a:pt x="4519330" y="396789"/>
                  </a:lnTo>
                  <a:lnTo>
                    <a:pt x="4540961" y="408929"/>
                  </a:lnTo>
                  <a:lnTo>
                    <a:pt x="4562480" y="421239"/>
                  </a:lnTo>
                  <a:lnTo>
                    <a:pt x="4583885" y="433720"/>
                  </a:lnTo>
                  <a:lnTo>
                    <a:pt x="4605170" y="446370"/>
                  </a:lnTo>
                  <a:lnTo>
                    <a:pt x="4613607" y="432343"/>
                  </a:lnTo>
                  <a:lnTo>
                    <a:pt x="4592200" y="419625"/>
                  </a:lnTo>
                  <a:lnTo>
                    <a:pt x="4570677" y="407078"/>
                  </a:lnTo>
                  <a:lnTo>
                    <a:pt x="4549046" y="394701"/>
                  </a:lnTo>
                  <a:lnTo>
                    <a:pt x="4527316" y="382495"/>
                  </a:lnTo>
                  <a:close/>
                </a:path>
                <a:path w="5608319" h="6073140">
                  <a:moveTo>
                    <a:pt x="4349982" y="291394"/>
                  </a:moveTo>
                  <a:lnTo>
                    <a:pt x="4342979" y="306179"/>
                  </a:lnTo>
                  <a:lnTo>
                    <a:pt x="4365378" y="316882"/>
                  </a:lnTo>
                  <a:lnTo>
                    <a:pt x="4387671" y="327762"/>
                  </a:lnTo>
                  <a:lnTo>
                    <a:pt x="4409855" y="338818"/>
                  </a:lnTo>
                  <a:lnTo>
                    <a:pt x="4431933" y="350050"/>
                  </a:lnTo>
                  <a:lnTo>
                    <a:pt x="4439427" y="335503"/>
                  </a:lnTo>
                  <a:lnTo>
                    <a:pt x="4417227" y="324210"/>
                  </a:lnTo>
                  <a:lnTo>
                    <a:pt x="4394920" y="313094"/>
                  </a:lnTo>
                  <a:lnTo>
                    <a:pt x="4372505" y="302155"/>
                  </a:lnTo>
                  <a:lnTo>
                    <a:pt x="4349982" y="291394"/>
                  </a:lnTo>
                  <a:close/>
                </a:path>
                <a:path w="5608319" h="6073140">
                  <a:moveTo>
                    <a:pt x="4167119" y="212140"/>
                  </a:moveTo>
                  <a:lnTo>
                    <a:pt x="4161099" y="227354"/>
                  </a:lnTo>
                  <a:lnTo>
                    <a:pt x="4207071" y="245947"/>
                  </a:lnTo>
                  <a:lnTo>
                    <a:pt x="4252674" y="265267"/>
                  </a:lnTo>
                  <a:lnTo>
                    <a:pt x="4259185" y="250259"/>
                  </a:lnTo>
                  <a:lnTo>
                    <a:pt x="4213352" y="230834"/>
                  </a:lnTo>
                  <a:lnTo>
                    <a:pt x="4167119" y="212140"/>
                  </a:lnTo>
                  <a:close/>
                </a:path>
                <a:path w="5608319" h="6073140">
                  <a:moveTo>
                    <a:pt x="3979334" y="145055"/>
                  </a:moveTo>
                  <a:lnTo>
                    <a:pt x="3974326" y="160633"/>
                  </a:lnTo>
                  <a:lnTo>
                    <a:pt x="4021452" y="176168"/>
                  </a:lnTo>
                  <a:lnTo>
                    <a:pt x="4068234" y="192448"/>
                  </a:lnTo>
                  <a:lnTo>
                    <a:pt x="4073759" y="177043"/>
                  </a:lnTo>
                  <a:lnTo>
                    <a:pt x="4026594" y="160633"/>
                  </a:lnTo>
                  <a:lnTo>
                    <a:pt x="3979334" y="145055"/>
                  </a:lnTo>
                  <a:close/>
                </a:path>
                <a:path w="5608319" h="6073140">
                  <a:moveTo>
                    <a:pt x="3787560" y="90482"/>
                  </a:moveTo>
                  <a:lnTo>
                    <a:pt x="3783587" y="106355"/>
                  </a:lnTo>
                  <a:lnTo>
                    <a:pt x="3831677" y="118766"/>
                  </a:lnTo>
                  <a:lnTo>
                    <a:pt x="3879454" y="131938"/>
                  </a:lnTo>
                  <a:lnTo>
                    <a:pt x="3883947" y="116204"/>
                  </a:lnTo>
                  <a:lnTo>
                    <a:pt x="3835908" y="102959"/>
                  </a:lnTo>
                  <a:lnTo>
                    <a:pt x="3787560" y="90482"/>
                  </a:lnTo>
                  <a:close/>
                </a:path>
                <a:path w="5608319" h="6073140">
                  <a:moveTo>
                    <a:pt x="3592677" y="48653"/>
                  </a:moveTo>
                  <a:lnTo>
                    <a:pt x="3589761" y="64753"/>
                  </a:lnTo>
                  <a:lnTo>
                    <a:pt x="3638518" y="73968"/>
                  </a:lnTo>
                  <a:lnTo>
                    <a:pt x="3686995" y="83958"/>
                  </a:lnTo>
                  <a:lnTo>
                    <a:pt x="3690440" y="67962"/>
                  </a:lnTo>
                  <a:lnTo>
                    <a:pt x="3641700" y="57919"/>
                  </a:lnTo>
                  <a:lnTo>
                    <a:pt x="3592677" y="48653"/>
                  </a:lnTo>
                  <a:close/>
                </a:path>
                <a:path w="5608319" h="6073140">
                  <a:moveTo>
                    <a:pt x="3395361" y="19670"/>
                  </a:moveTo>
                  <a:lnTo>
                    <a:pt x="3393506" y="35926"/>
                  </a:lnTo>
                  <a:lnTo>
                    <a:pt x="3442777" y="41933"/>
                  </a:lnTo>
                  <a:lnTo>
                    <a:pt x="3491801" y="48724"/>
                  </a:lnTo>
                  <a:lnTo>
                    <a:pt x="3494185" y="32537"/>
                  </a:lnTo>
                  <a:lnTo>
                    <a:pt x="3444896" y="25710"/>
                  </a:lnTo>
                  <a:lnTo>
                    <a:pt x="3395361" y="19670"/>
                  </a:lnTo>
                  <a:close/>
                </a:path>
                <a:path w="5608319" h="6073140">
                  <a:moveTo>
                    <a:pt x="3196498" y="3600"/>
                  </a:moveTo>
                  <a:lnTo>
                    <a:pt x="3195707" y="19942"/>
                  </a:lnTo>
                  <a:lnTo>
                    <a:pt x="3245384" y="22743"/>
                  </a:lnTo>
                  <a:lnTo>
                    <a:pt x="3294842" y="26336"/>
                  </a:lnTo>
                  <a:lnTo>
                    <a:pt x="3296165" y="10029"/>
                  </a:lnTo>
                  <a:lnTo>
                    <a:pt x="3246440" y="6416"/>
                  </a:lnTo>
                  <a:lnTo>
                    <a:pt x="3196498" y="3600"/>
                  </a:lnTo>
                  <a:close/>
                </a:path>
                <a:path w="5608319" h="6073140">
                  <a:moveTo>
                    <a:pt x="3046927" y="0"/>
                  </a:moveTo>
                  <a:lnTo>
                    <a:pt x="2996872" y="401"/>
                  </a:lnTo>
                  <a:lnTo>
                    <a:pt x="2997139" y="16760"/>
                  </a:lnTo>
                  <a:lnTo>
                    <a:pt x="3096722" y="16360"/>
                  </a:lnTo>
                  <a:lnTo>
                    <a:pt x="3096982" y="401"/>
                  </a:lnTo>
                  <a:lnTo>
                    <a:pt x="3084487" y="226"/>
                  </a:lnTo>
                  <a:lnTo>
                    <a:pt x="3071979" y="100"/>
                  </a:lnTo>
                  <a:lnTo>
                    <a:pt x="3046927" y="0"/>
                  </a:lnTo>
                  <a:close/>
                </a:path>
                <a:path w="5608319" h="6073140">
                  <a:moveTo>
                    <a:pt x="3096722" y="16360"/>
                  </a:moveTo>
                  <a:lnTo>
                    <a:pt x="3046927" y="16360"/>
                  </a:lnTo>
                  <a:lnTo>
                    <a:pt x="3096716" y="16760"/>
                  </a:lnTo>
                  <a:lnTo>
                    <a:pt x="3096722" y="16360"/>
                  </a:lnTo>
                  <a:close/>
                </a:path>
                <a:path w="5608319" h="6073140">
                  <a:moveTo>
                    <a:pt x="2897353" y="3600"/>
                  </a:moveTo>
                  <a:lnTo>
                    <a:pt x="2847414" y="6416"/>
                  </a:lnTo>
                  <a:lnTo>
                    <a:pt x="2797689" y="10029"/>
                  </a:lnTo>
                  <a:lnTo>
                    <a:pt x="2799012" y="26336"/>
                  </a:lnTo>
                  <a:lnTo>
                    <a:pt x="2848471" y="22743"/>
                  </a:lnTo>
                  <a:lnTo>
                    <a:pt x="2898147" y="19942"/>
                  </a:lnTo>
                  <a:lnTo>
                    <a:pt x="2897353" y="3600"/>
                  </a:lnTo>
                  <a:close/>
                </a:path>
                <a:path w="5608319" h="6073140">
                  <a:moveTo>
                    <a:pt x="2698493" y="19670"/>
                  </a:moveTo>
                  <a:lnTo>
                    <a:pt x="2648957" y="25710"/>
                  </a:lnTo>
                  <a:lnTo>
                    <a:pt x="2599669" y="32537"/>
                  </a:lnTo>
                  <a:lnTo>
                    <a:pt x="2602053" y="48724"/>
                  </a:lnTo>
                  <a:lnTo>
                    <a:pt x="2651078" y="41933"/>
                  </a:lnTo>
                  <a:lnTo>
                    <a:pt x="2700348" y="35926"/>
                  </a:lnTo>
                  <a:lnTo>
                    <a:pt x="2698493" y="19670"/>
                  </a:lnTo>
                  <a:close/>
                </a:path>
                <a:path w="5608319" h="6073140">
                  <a:moveTo>
                    <a:pt x="2501173" y="48653"/>
                  </a:moveTo>
                  <a:lnTo>
                    <a:pt x="2452152" y="57919"/>
                  </a:lnTo>
                  <a:lnTo>
                    <a:pt x="2403410" y="67962"/>
                  </a:lnTo>
                  <a:lnTo>
                    <a:pt x="2406855" y="83958"/>
                  </a:lnTo>
                  <a:lnTo>
                    <a:pt x="2455334" y="73969"/>
                  </a:lnTo>
                  <a:lnTo>
                    <a:pt x="2504094" y="64753"/>
                  </a:lnTo>
                  <a:lnTo>
                    <a:pt x="2501173" y="48653"/>
                  </a:lnTo>
                  <a:close/>
                </a:path>
                <a:path w="5608319" h="6073140">
                  <a:moveTo>
                    <a:pt x="2306295" y="90482"/>
                  </a:moveTo>
                  <a:lnTo>
                    <a:pt x="2257943" y="102960"/>
                  </a:lnTo>
                  <a:lnTo>
                    <a:pt x="2209904" y="116204"/>
                  </a:lnTo>
                  <a:lnTo>
                    <a:pt x="2214400" y="131938"/>
                  </a:lnTo>
                  <a:lnTo>
                    <a:pt x="2262177" y="118766"/>
                  </a:lnTo>
                  <a:lnTo>
                    <a:pt x="2310267" y="106356"/>
                  </a:lnTo>
                  <a:lnTo>
                    <a:pt x="2306295" y="90482"/>
                  </a:lnTo>
                  <a:close/>
                </a:path>
                <a:path w="5608319" h="6073140">
                  <a:moveTo>
                    <a:pt x="2114516" y="145056"/>
                  </a:moveTo>
                  <a:lnTo>
                    <a:pt x="2067132" y="160675"/>
                  </a:lnTo>
                  <a:lnTo>
                    <a:pt x="2020095" y="177044"/>
                  </a:lnTo>
                  <a:lnTo>
                    <a:pt x="2025616" y="192449"/>
                  </a:lnTo>
                  <a:lnTo>
                    <a:pt x="2072400" y="176168"/>
                  </a:lnTo>
                  <a:lnTo>
                    <a:pt x="2119529" y="160633"/>
                  </a:lnTo>
                  <a:lnTo>
                    <a:pt x="2114516" y="145056"/>
                  </a:lnTo>
                  <a:close/>
                </a:path>
                <a:path w="5608319" h="6073140">
                  <a:moveTo>
                    <a:pt x="1926739" y="212140"/>
                  </a:moveTo>
                  <a:lnTo>
                    <a:pt x="1880507" y="230835"/>
                  </a:lnTo>
                  <a:lnTo>
                    <a:pt x="1834657" y="250260"/>
                  </a:lnTo>
                  <a:lnTo>
                    <a:pt x="1841185" y="265267"/>
                  </a:lnTo>
                  <a:lnTo>
                    <a:pt x="1886785" y="245948"/>
                  </a:lnTo>
                  <a:lnTo>
                    <a:pt x="1932763" y="227354"/>
                  </a:lnTo>
                  <a:lnTo>
                    <a:pt x="1926739" y="212140"/>
                  </a:lnTo>
                  <a:close/>
                </a:path>
                <a:path w="5608319" h="6073140">
                  <a:moveTo>
                    <a:pt x="1743860" y="291394"/>
                  </a:moveTo>
                  <a:lnTo>
                    <a:pt x="1721348" y="302155"/>
                  </a:lnTo>
                  <a:lnTo>
                    <a:pt x="1698938" y="313094"/>
                  </a:lnTo>
                  <a:lnTo>
                    <a:pt x="1676633" y="324211"/>
                  </a:lnTo>
                  <a:lnTo>
                    <a:pt x="1654431" y="335504"/>
                  </a:lnTo>
                  <a:lnTo>
                    <a:pt x="1661930" y="350051"/>
                  </a:lnTo>
                  <a:lnTo>
                    <a:pt x="1684012" y="338819"/>
                  </a:lnTo>
                  <a:lnTo>
                    <a:pt x="1706197" y="327763"/>
                  </a:lnTo>
                  <a:lnTo>
                    <a:pt x="1728485" y="316883"/>
                  </a:lnTo>
                  <a:lnTo>
                    <a:pt x="1750876" y="306180"/>
                  </a:lnTo>
                  <a:lnTo>
                    <a:pt x="1743860" y="291394"/>
                  </a:lnTo>
                  <a:close/>
                </a:path>
                <a:path w="5608319" h="6073140">
                  <a:moveTo>
                    <a:pt x="1566543" y="382496"/>
                  </a:moveTo>
                  <a:lnTo>
                    <a:pt x="1544801" y="394701"/>
                  </a:lnTo>
                  <a:lnTo>
                    <a:pt x="1523170" y="407078"/>
                  </a:lnTo>
                  <a:lnTo>
                    <a:pt x="1501650" y="419626"/>
                  </a:lnTo>
                  <a:lnTo>
                    <a:pt x="1480243" y="432343"/>
                  </a:lnTo>
                  <a:lnTo>
                    <a:pt x="1488680" y="446370"/>
                  </a:lnTo>
                  <a:lnTo>
                    <a:pt x="1509973" y="433720"/>
                  </a:lnTo>
                  <a:lnTo>
                    <a:pt x="1531377" y="421240"/>
                  </a:lnTo>
                  <a:lnTo>
                    <a:pt x="1552892" y="408929"/>
                  </a:lnTo>
                  <a:lnTo>
                    <a:pt x="1574517" y="396790"/>
                  </a:lnTo>
                  <a:lnTo>
                    <a:pt x="1566543" y="382496"/>
                  </a:lnTo>
                  <a:close/>
                </a:path>
                <a:path w="5608319" h="6073140">
                  <a:moveTo>
                    <a:pt x="1395590" y="485002"/>
                  </a:moveTo>
                  <a:lnTo>
                    <a:pt x="1374697" y="498598"/>
                  </a:lnTo>
                  <a:lnTo>
                    <a:pt x="1353922" y="512361"/>
                  </a:lnTo>
                  <a:lnTo>
                    <a:pt x="1333268" y="526288"/>
                  </a:lnTo>
                  <a:lnTo>
                    <a:pt x="1312734" y="540379"/>
                  </a:lnTo>
                  <a:lnTo>
                    <a:pt x="1322072" y="553823"/>
                  </a:lnTo>
                  <a:lnTo>
                    <a:pt x="1342497" y="539808"/>
                  </a:lnTo>
                  <a:lnTo>
                    <a:pt x="1363041" y="525957"/>
                  </a:lnTo>
                  <a:lnTo>
                    <a:pt x="1383704" y="512269"/>
                  </a:lnTo>
                  <a:lnTo>
                    <a:pt x="1404485" y="498747"/>
                  </a:lnTo>
                  <a:lnTo>
                    <a:pt x="1395590" y="485002"/>
                  </a:lnTo>
                  <a:close/>
                </a:path>
                <a:path w="5608319" h="6073140">
                  <a:moveTo>
                    <a:pt x="1231734" y="598423"/>
                  </a:moveTo>
                  <a:lnTo>
                    <a:pt x="1211773" y="613353"/>
                  </a:lnTo>
                  <a:lnTo>
                    <a:pt x="1191940" y="628441"/>
                  </a:lnTo>
                  <a:lnTo>
                    <a:pt x="1172233" y="643686"/>
                  </a:lnTo>
                  <a:lnTo>
                    <a:pt x="1152655" y="659087"/>
                  </a:lnTo>
                  <a:lnTo>
                    <a:pt x="1162852" y="671896"/>
                  </a:lnTo>
                  <a:lnTo>
                    <a:pt x="1182326" y="656577"/>
                  </a:lnTo>
                  <a:lnTo>
                    <a:pt x="1201926" y="641413"/>
                  </a:lnTo>
                  <a:lnTo>
                    <a:pt x="1221654" y="626405"/>
                  </a:lnTo>
                  <a:lnTo>
                    <a:pt x="1241510" y="611555"/>
                  </a:lnTo>
                  <a:lnTo>
                    <a:pt x="1231734" y="598423"/>
                  </a:lnTo>
                  <a:close/>
                </a:path>
                <a:path w="5608319" h="6073140">
                  <a:moveTo>
                    <a:pt x="1075611" y="722282"/>
                  </a:moveTo>
                  <a:lnTo>
                    <a:pt x="1056671" y="738471"/>
                  </a:lnTo>
                  <a:lnTo>
                    <a:pt x="1037868" y="754812"/>
                  </a:lnTo>
                  <a:lnTo>
                    <a:pt x="1019200" y="771302"/>
                  </a:lnTo>
                  <a:lnTo>
                    <a:pt x="1000668" y="787942"/>
                  </a:lnTo>
                  <a:lnTo>
                    <a:pt x="1011676" y="800064"/>
                  </a:lnTo>
                  <a:lnTo>
                    <a:pt x="1030110" y="783511"/>
                  </a:lnTo>
                  <a:lnTo>
                    <a:pt x="1048679" y="767107"/>
                  </a:lnTo>
                  <a:lnTo>
                    <a:pt x="1067382" y="750854"/>
                  </a:lnTo>
                  <a:lnTo>
                    <a:pt x="1086218" y="734752"/>
                  </a:lnTo>
                  <a:lnTo>
                    <a:pt x="1075611" y="722282"/>
                  </a:lnTo>
                  <a:close/>
                </a:path>
                <a:path w="5608319" h="6073140">
                  <a:moveTo>
                    <a:pt x="927896" y="856010"/>
                  </a:moveTo>
                  <a:lnTo>
                    <a:pt x="910053" y="873392"/>
                  </a:lnTo>
                  <a:lnTo>
                    <a:pt x="892353" y="890919"/>
                  </a:lnTo>
                  <a:lnTo>
                    <a:pt x="874796" y="908589"/>
                  </a:lnTo>
                  <a:lnTo>
                    <a:pt x="857384" y="926401"/>
                  </a:lnTo>
                  <a:lnTo>
                    <a:pt x="869158" y="937779"/>
                  </a:lnTo>
                  <a:lnTo>
                    <a:pt x="886477" y="920064"/>
                  </a:lnTo>
                  <a:lnTo>
                    <a:pt x="903940" y="902490"/>
                  </a:lnTo>
                  <a:lnTo>
                    <a:pt x="921546" y="885058"/>
                  </a:lnTo>
                  <a:lnTo>
                    <a:pt x="939293" y="867769"/>
                  </a:lnTo>
                  <a:lnTo>
                    <a:pt x="927896" y="856010"/>
                  </a:lnTo>
                  <a:close/>
                </a:path>
                <a:path w="5608319" h="6073140">
                  <a:moveTo>
                    <a:pt x="789198" y="999048"/>
                  </a:moveTo>
                  <a:lnTo>
                    <a:pt x="772530" y="1017548"/>
                  </a:lnTo>
                  <a:lnTo>
                    <a:pt x="756011" y="1036184"/>
                  </a:lnTo>
                  <a:lnTo>
                    <a:pt x="739642" y="1054956"/>
                  </a:lnTo>
                  <a:lnTo>
                    <a:pt x="723425" y="1073862"/>
                  </a:lnTo>
                  <a:lnTo>
                    <a:pt x="735916" y="1084452"/>
                  </a:lnTo>
                  <a:lnTo>
                    <a:pt x="752047" y="1065647"/>
                  </a:lnTo>
                  <a:lnTo>
                    <a:pt x="768327" y="1046976"/>
                  </a:lnTo>
                  <a:lnTo>
                    <a:pt x="784758" y="1028439"/>
                  </a:lnTo>
                  <a:lnTo>
                    <a:pt x="801337" y="1010038"/>
                  </a:lnTo>
                  <a:lnTo>
                    <a:pt x="789198" y="999048"/>
                  </a:lnTo>
                  <a:close/>
                </a:path>
                <a:path w="5608319" h="6073140">
                  <a:moveTo>
                    <a:pt x="660122" y="1150774"/>
                  </a:moveTo>
                  <a:lnTo>
                    <a:pt x="644692" y="1170319"/>
                  </a:lnTo>
                  <a:lnTo>
                    <a:pt x="629419" y="1189992"/>
                  </a:lnTo>
                  <a:lnTo>
                    <a:pt x="614306" y="1209793"/>
                  </a:lnTo>
                  <a:lnTo>
                    <a:pt x="599353" y="1229722"/>
                  </a:lnTo>
                  <a:lnTo>
                    <a:pt x="612508" y="1239476"/>
                  </a:lnTo>
                  <a:lnTo>
                    <a:pt x="627383" y="1219657"/>
                  </a:lnTo>
                  <a:lnTo>
                    <a:pt x="642415" y="1199962"/>
                  </a:lnTo>
                  <a:lnTo>
                    <a:pt x="657606" y="1180395"/>
                  </a:lnTo>
                  <a:lnTo>
                    <a:pt x="672953" y="1160954"/>
                  </a:lnTo>
                  <a:lnTo>
                    <a:pt x="660122" y="1150774"/>
                  </a:lnTo>
                  <a:close/>
                </a:path>
                <a:path w="5608319" h="6073140">
                  <a:moveTo>
                    <a:pt x="541206" y="1310579"/>
                  </a:moveTo>
                  <a:lnTo>
                    <a:pt x="527093" y="1331079"/>
                  </a:lnTo>
                  <a:lnTo>
                    <a:pt x="513142" y="1351698"/>
                  </a:lnTo>
                  <a:lnTo>
                    <a:pt x="499357" y="1372435"/>
                  </a:lnTo>
                  <a:lnTo>
                    <a:pt x="485737" y="1393292"/>
                  </a:lnTo>
                  <a:lnTo>
                    <a:pt x="499501" y="1402171"/>
                  </a:lnTo>
                  <a:lnTo>
                    <a:pt x="513049" y="1381426"/>
                  </a:lnTo>
                  <a:lnTo>
                    <a:pt x="526761" y="1360799"/>
                  </a:lnTo>
                  <a:lnTo>
                    <a:pt x="540637" y="1340291"/>
                  </a:lnTo>
                  <a:lnTo>
                    <a:pt x="554676" y="1319904"/>
                  </a:lnTo>
                  <a:lnTo>
                    <a:pt x="541206" y="1310579"/>
                  </a:lnTo>
                  <a:close/>
                </a:path>
                <a:path w="5608319" h="6073140">
                  <a:moveTo>
                    <a:pt x="432987" y="1477799"/>
                  </a:moveTo>
                  <a:lnTo>
                    <a:pt x="420248" y="1499170"/>
                  </a:lnTo>
                  <a:lnTo>
                    <a:pt x="407678" y="1520653"/>
                  </a:lnTo>
                  <a:lnTo>
                    <a:pt x="395280" y="1542249"/>
                  </a:lnTo>
                  <a:lnTo>
                    <a:pt x="383054" y="1563955"/>
                  </a:lnTo>
                  <a:lnTo>
                    <a:pt x="397372" y="1571915"/>
                  </a:lnTo>
                  <a:lnTo>
                    <a:pt x="409533" y="1550325"/>
                  </a:lnTo>
                  <a:lnTo>
                    <a:pt x="421865" y="1528846"/>
                  </a:lnTo>
                  <a:lnTo>
                    <a:pt x="434367" y="1507478"/>
                  </a:lnTo>
                  <a:lnTo>
                    <a:pt x="447039" y="1486222"/>
                  </a:lnTo>
                  <a:lnTo>
                    <a:pt x="432987" y="1477799"/>
                  </a:lnTo>
                  <a:close/>
                </a:path>
                <a:path w="5608319" h="6073140">
                  <a:moveTo>
                    <a:pt x="335980" y="1651688"/>
                  </a:moveTo>
                  <a:lnTo>
                    <a:pt x="324668" y="1673852"/>
                  </a:lnTo>
                  <a:lnTo>
                    <a:pt x="313533" y="1696119"/>
                  </a:lnTo>
                  <a:lnTo>
                    <a:pt x="302575" y="1718490"/>
                  </a:lnTo>
                  <a:lnTo>
                    <a:pt x="291795" y="1740963"/>
                  </a:lnTo>
                  <a:lnTo>
                    <a:pt x="306606" y="1747967"/>
                  </a:lnTo>
                  <a:lnTo>
                    <a:pt x="317328" y="1725615"/>
                  </a:lnTo>
                  <a:lnTo>
                    <a:pt x="328226" y="1703365"/>
                  </a:lnTo>
                  <a:lnTo>
                    <a:pt x="339302" y="1681218"/>
                  </a:lnTo>
                  <a:lnTo>
                    <a:pt x="350553" y="1659174"/>
                  </a:lnTo>
                  <a:lnTo>
                    <a:pt x="335980" y="1651688"/>
                  </a:lnTo>
                  <a:close/>
                </a:path>
                <a:path w="5608319" h="6073140">
                  <a:moveTo>
                    <a:pt x="250590" y="1831604"/>
                  </a:moveTo>
                  <a:lnTo>
                    <a:pt x="240770" y="1854443"/>
                  </a:lnTo>
                  <a:lnTo>
                    <a:pt x="231132" y="1877377"/>
                  </a:lnTo>
                  <a:lnTo>
                    <a:pt x="221676" y="1900406"/>
                  </a:lnTo>
                  <a:lnTo>
                    <a:pt x="212405" y="1923528"/>
                  </a:lnTo>
                  <a:lnTo>
                    <a:pt x="227645" y="1929546"/>
                  </a:lnTo>
                  <a:lnTo>
                    <a:pt x="236867" y="1906549"/>
                  </a:lnTo>
                  <a:lnTo>
                    <a:pt x="246271" y="1883645"/>
                  </a:lnTo>
                  <a:lnTo>
                    <a:pt x="255857" y="1860835"/>
                  </a:lnTo>
                  <a:lnTo>
                    <a:pt x="265623" y="1838121"/>
                  </a:lnTo>
                  <a:lnTo>
                    <a:pt x="250590" y="1831604"/>
                  </a:lnTo>
                  <a:close/>
                </a:path>
                <a:path w="5608319" h="6073140">
                  <a:moveTo>
                    <a:pt x="177248" y="2016724"/>
                  </a:moveTo>
                  <a:lnTo>
                    <a:pt x="168956" y="2040161"/>
                  </a:lnTo>
                  <a:lnTo>
                    <a:pt x="160851" y="2063684"/>
                  </a:lnTo>
                  <a:lnTo>
                    <a:pt x="152934" y="2087293"/>
                  </a:lnTo>
                  <a:lnTo>
                    <a:pt x="145205" y="2110987"/>
                  </a:lnTo>
                  <a:lnTo>
                    <a:pt x="160809" y="2115987"/>
                  </a:lnTo>
                  <a:lnTo>
                    <a:pt x="168496" y="2092422"/>
                  </a:lnTo>
                  <a:lnTo>
                    <a:pt x="176371" y="2068941"/>
                  </a:lnTo>
                  <a:lnTo>
                    <a:pt x="184432" y="2045547"/>
                  </a:lnTo>
                  <a:lnTo>
                    <a:pt x="192679" y="2022239"/>
                  </a:lnTo>
                  <a:lnTo>
                    <a:pt x="177248" y="2016724"/>
                  </a:lnTo>
                  <a:close/>
                </a:path>
                <a:path w="5608319" h="6073140">
                  <a:moveTo>
                    <a:pt x="116304" y="2206210"/>
                  </a:moveTo>
                  <a:lnTo>
                    <a:pt x="109575" y="2230149"/>
                  </a:lnTo>
                  <a:lnTo>
                    <a:pt x="103037" y="2254166"/>
                  </a:lnTo>
                  <a:lnTo>
                    <a:pt x="96691" y="2278261"/>
                  </a:lnTo>
                  <a:lnTo>
                    <a:pt x="90538" y="2302432"/>
                  </a:lnTo>
                  <a:lnTo>
                    <a:pt x="106439" y="2306397"/>
                  </a:lnTo>
                  <a:lnTo>
                    <a:pt x="112558" y="2282355"/>
                  </a:lnTo>
                  <a:lnTo>
                    <a:pt x="118870" y="2258390"/>
                  </a:lnTo>
                  <a:lnTo>
                    <a:pt x="125373" y="2234503"/>
                  </a:lnTo>
                  <a:lnTo>
                    <a:pt x="132065" y="2210695"/>
                  </a:lnTo>
                  <a:lnTo>
                    <a:pt x="116304" y="2206210"/>
                  </a:lnTo>
                  <a:close/>
                </a:path>
                <a:path w="5608319" h="6073140">
                  <a:moveTo>
                    <a:pt x="67979" y="2399385"/>
                  </a:moveTo>
                  <a:lnTo>
                    <a:pt x="62852" y="2423678"/>
                  </a:lnTo>
                  <a:lnTo>
                    <a:pt x="57918" y="2448041"/>
                  </a:lnTo>
                  <a:lnTo>
                    <a:pt x="53180" y="2472475"/>
                  </a:lnTo>
                  <a:lnTo>
                    <a:pt x="48637" y="2496980"/>
                  </a:lnTo>
                  <a:lnTo>
                    <a:pt x="64764" y="2499891"/>
                  </a:lnTo>
                  <a:lnTo>
                    <a:pt x="69283" y="2475520"/>
                  </a:lnTo>
                  <a:lnTo>
                    <a:pt x="73996" y="2451217"/>
                  </a:lnTo>
                  <a:lnTo>
                    <a:pt x="78902" y="2426985"/>
                  </a:lnTo>
                  <a:lnTo>
                    <a:pt x="84002" y="2402823"/>
                  </a:lnTo>
                  <a:lnTo>
                    <a:pt x="67979" y="2399385"/>
                  </a:lnTo>
                  <a:close/>
                </a:path>
                <a:path w="5608319" h="6073140">
                  <a:moveTo>
                    <a:pt x="32493" y="2595302"/>
                  </a:moveTo>
                  <a:lnTo>
                    <a:pt x="28975" y="2619873"/>
                  </a:lnTo>
                  <a:lnTo>
                    <a:pt x="25654" y="2644507"/>
                  </a:lnTo>
                  <a:lnTo>
                    <a:pt x="22530" y="2669201"/>
                  </a:lnTo>
                  <a:lnTo>
                    <a:pt x="19604" y="2693956"/>
                  </a:lnTo>
                  <a:lnTo>
                    <a:pt x="35888" y="2695808"/>
                  </a:lnTo>
                  <a:lnTo>
                    <a:pt x="38798" y="2671185"/>
                  </a:lnTo>
                  <a:lnTo>
                    <a:pt x="41905" y="2646622"/>
                  </a:lnTo>
                  <a:lnTo>
                    <a:pt x="45209" y="2622121"/>
                  </a:lnTo>
                  <a:lnTo>
                    <a:pt x="48708" y="2597682"/>
                  </a:lnTo>
                  <a:lnTo>
                    <a:pt x="32493" y="2595302"/>
                  </a:lnTo>
                  <a:close/>
                </a:path>
                <a:path w="5608319" h="6073140">
                  <a:moveTo>
                    <a:pt x="9946" y="2792982"/>
                  </a:moveTo>
                  <a:lnTo>
                    <a:pt x="7955" y="2818962"/>
                  </a:lnTo>
                  <a:lnTo>
                    <a:pt x="6263" y="2843676"/>
                  </a:lnTo>
                  <a:lnTo>
                    <a:pt x="4768" y="2868445"/>
                  </a:lnTo>
                  <a:lnTo>
                    <a:pt x="3506" y="2892478"/>
                  </a:lnTo>
                  <a:lnTo>
                    <a:pt x="19876" y="2893267"/>
                  </a:lnTo>
                  <a:lnTo>
                    <a:pt x="21235" y="2867523"/>
                  </a:lnTo>
                  <a:lnTo>
                    <a:pt x="22755" y="2842621"/>
                  </a:lnTo>
                  <a:lnTo>
                    <a:pt x="24475" y="2817774"/>
                  </a:lnTo>
                  <a:lnTo>
                    <a:pt x="26282" y="2794303"/>
                  </a:lnTo>
                  <a:lnTo>
                    <a:pt x="9946" y="2792982"/>
                  </a:lnTo>
                  <a:close/>
                </a:path>
                <a:path w="5608319" h="6073140">
                  <a:moveTo>
                    <a:pt x="302" y="2991823"/>
                  </a:moveTo>
                  <a:lnTo>
                    <a:pt x="126" y="3004297"/>
                  </a:lnTo>
                  <a:lnTo>
                    <a:pt x="0" y="3066668"/>
                  </a:lnTo>
                  <a:lnTo>
                    <a:pt x="126" y="3079287"/>
                  </a:lnTo>
                  <a:lnTo>
                    <a:pt x="302" y="3091760"/>
                  </a:lnTo>
                  <a:lnTo>
                    <a:pt x="16689" y="3091495"/>
                  </a:lnTo>
                  <a:lnTo>
                    <a:pt x="16517" y="3079287"/>
                  </a:lnTo>
                  <a:lnTo>
                    <a:pt x="16390" y="3066800"/>
                  </a:lnTo>
                  <a:lnTo>
                    <a:pt x="16517" y="3004297"/>
                  </a:lnTo>
                  <a:lnTo>
                    <a:pt x="16689" y="2992089"/>
                  </a:lnTo>
                  <a:lnTo>
                    <a:pt x="302" y="2991823"/>
                  </a:lnTo>
                  <a:close/>
                </a:path>
                <a:path w="5608319" h="6073140">
                  <a:moveTo>
                    <a:pt x="19876" y="3190316"/>
                  </a:moveTo>
                  <a:lnTo>
                    <a:pt x="3506" y="3191109"/>
                  </a:lnTo>
                  <a:lnTo>
                    <a:pt x="4817" y="3216062"/>
                  </a:lnTo>
                  <a:lnTo>
                    <a:pt x="6327" y="3240963"/>
                  </a:lnTo>
                  <a:lnTo>
                    <a:pt x="8037" y="3265809"/>
                  </a:lnTo>
                  <a:lnTo>
                    <a:pt x="9946" y="3290601"/>
                  </a:lnTo>
                  <a:lnTo>
                    <a:pt x="26282" y="3289281"/>
                  </a:lnTo>
                  <a:lnTo>
                    <a:pt x="24383" y="3264621"/>
                  </a:lnTo>
                  <a:lnTo>
                    <a:pt x="22682" y="3239907"/>
                  </a:lnTo>
                  <a:lnTo>
                    <a:pt x="21180" y="3215139"/>
                  </a:lnTo>
                  <a:lnTo>
                    <a:pt x="19876" y="3190316"/>
                  </a:lnTo>
                  <a:close/>
                </a:path>
                <a:path w="5608319" h="6073140">
                  <a:moveTo>
                    <a:pt x="35888" y="3387775"/>
                  </a:moveTo>
                  <a:lnTo>
                    <a:pt x="19604" y="3389627"/>
                  </a:lnTo>
                  <a:lnTo>
                    <a:pt x="22530" y="3414383"/>
                  </a:lnTo>
                  <a:lnTo>
                    <a:pt x="25654" y="3439078"/>
                  </a:lnTo>
                  <a:lnTo>
                    <a:pt x="28975" y="3463712"/>
                  </a:lnTo>
                  <a:lnTo>
                    <a:pt x="32493" y="3488281"/>
                  </a:lnTo>
                  <a:lnTo>
                    <a:pt x="48708" y="3485901"/>
                  </a:lnTo>
                  <a:lnTo>
                    <a:pt x="45209" y="3461462"/>
                  </a:lnTo>
                  <a:lnTo>
                    <a:pt x="41905" y="3436961"/>
                  </a:lnTo>
                  <a:lnTo>
                    <a:pt x="38798" y="3412398"/>
                  </a:lnTo>
                  <a:lnTo>
                    <a:pt x="35888" y="3387775"/>
                  </a:lnTo>
                  <a:close/>
                </a:path>
                <a:path w="5608319" h="6073140">
                  <a:moveTo>
                    <a:pt x="64764" y="3583693"/>
                  </a:moveTo>
                  <a:lnTo>
                    <a:pt x="48637" y="3586608"/>
                  </a:lnTo>
                  <a:lnTo>
                    <a:pt x="53180" y="3611110"/>
                  </a:lnTo>
                  <a:lnTo>
                    <a:pt x="57918" y="3635545"/>
                  </a:lnTo>
                  <a:lnTo>
                    <a:pt x="62852" y="3659909"/>
                  </a:lnTo>
                  <a:lnTo>
                    <a:pt x="67980" y="3684203"/>
                  </a:lnTo>
                  <a:lnTo>
                    <a:pt x="84002" y="3680764"/>
                  </a:lnTo>
                  <a:lnTo>
                    <a:pt x="78903" y="3656601"/>
                  </a:lnTo>
                  <a:lnTo>
                    <a:pt x="73996" y="3632368"/>
                  </a:lnTo>
                  <a:lnTo>
                    <a:pt x="69283" y="3608065"/>
                  </a:lnTo>
                  <a:lnTo>
                    <a:pt x="64764" y="3583693"/>
                  </a:lnTo>
                  <a:close/>
                </a:path>
                <a:path w="5608319" h="6073140">
                  <a:moveTo>
                    <a:pt x="106439" y="3777186"/>
                  </a:moveTo>
                  <a:lnTo>
                    <a:pt x="90538" y="3781151"/>
                  </a:lnTo>
                  <a:lnTo>
                    <a:pt x="96691" y="3805325"/>
                  </a:lnTo>
                  <a:lnTo>
                    <a:pt x="103037" y="3829420"/>
                  </a:lnTo>
                  <a:lnTo>
                    <a:pt x="109575" y="3853438"/>
                  </a:lnTo>
                  <a:lnTo>
                    <a:pt x="116304" y="3877377"/>
                  </a:lnTo>
                  <a:lnTo>
                    <a:pt x="132066" y="3872888"/>
                  </a:lnTo>
                  <a:lnTo>
                    <a:pt x="125373" y="3849080"/>
                  </a:lnTo>
                  <a:lnTo>
                    <a:pt x="118870" y="3825193"/>
                  </a:lnTo>
                  <a:lnTo>
                    <a:pt x="112559" y="3801228"/>
                  </a:lnTo>
                  <a:lnTo>
                    <a:pt x="106439" y="3777186"/>
                  </a:lnTo>
                  <a:close/>
                </a:path>
                <a:path w="5608319" h="6073140">
                  <a:moveTo>
                    <a:pt x="160810" y="3967596"/>
                  </a:moveTo>
                  <a:lnTo>
                    <a:pt x="145205" y="3972600"/>
                  </a:lnTo>
                  <a:lnTo>
                    <a:pt x="152934" y="3996294"/>
                  </a:lnTo>
                  <a:lnTo>
                    <a:pt x="160852" y="4019903"/>
                  </a:lnTo>
                  <a:lnTo>
                    <a:pt x="168957" y="4043425"/>
                  </a:lnTo>
                  <a:lnTo>
                    <a:pt x="177249" y="4066859"/>
                  </a:lnTo>
                  <a:lnTo>
                    <a:pt x="192680" y="4061348"/>
                  </a:lnTo>
                  <a:lnTo>
                    <a:pt x="184433" y="4038039"/>
                  </a:lnTo>
                  <a:lnTo>
                    <a:pt x="176371" y="4014644"/>
                  </a:lnTo>
                  <a:lnTo>
                    <a:pt x="168497" y="3991162"/>
                  </a:lnTo>
                  <a:lnTo>
                    <a:pt x="160810" y="3967596"/>
                  </a:lnTo>
                  <a:close/>
                </a:path>
                <a:path w="5608319" h="6073140">
                  <a:moveTo>
                    <a:pt x="227646" y="4154049"/>
                  </a:moveTo>
                  <a:lnTo>
                    <a:pt x="212405" y="4160059"/>
                  </a:lnTo>
                  <a:lnTo>
                    <a:pt x="221677" y="4183187"/>
                  </a:lnTo>
                  <a:lnTo>
                    <a:pt x="231132" y="4206212"/>
                  </a:lnTo>
                  <a:lnTo>
                    <a:pt x="240770" y="4229138"/>
                  </a:lnTo>
                  <a:lnTo>
                    <a:pt x="250590" y="4251967"/>
                  </a:lnTo>
                  <a:lnTo>
                    <a:pt x="265624" y="4245466"/>
                  </a:lnTo>
                  <a:lnTo>
                    <a:pt x="255857" y="4222754"/>
                  </a:lnTo>
                  <a:lnTo>
                    <a:pt x="246271" y="4199942"/>
                  </a:lnTo>
                  <a:lnTo>
                    <a:pt x="236867" y="4177038"/>
                  </a:lnTo>
                  <a:lnTo>
                    <a:pt x="227646" y="4154049"/>
                  </a:lnTo>
                  <a:close/>
                </a:path>
                <a:path w="5608319" h="6073140">
                  <a:moveTo>
                    <a:pt x="306607" y="4335616"/>
                  </a:moveTo>
                  <a:lnTo>
                    <a:pt x="291796" y="4342607"/>
                  </a:lnTo>
                  <a:lnTo>
                    <a:pt x="302575" y="4365091"/>
                  </a:lnTo>
                  <a:lnTo>
                    <a:pt x="313533" y="4387468"/>
                  </a:lnTo>
                  <a:lnTo>
                    <a:pt x="324669" y="4409737"/>
                  </a:lnTo>
                  <a:lnTo>
                    <a:pt x="335981" y="4431899"/>
                  </a:lnTo>
                  <a:lnTo>
                    <a:pt x="350553" y="4424417"/>
                  </a:lnTo>
                  <a:lnTo>
                    <a:pt x="339302" y="4402378"/>
                  </a:lnTo>
                  <a:lnTo>
                    <a:pt x="328227" y="4380231"/>
                  </a:lnTo>
                  <a:lnTo>
                    <a:pt x="317328" y="4357977"/>
                  </a:lnTo>
                  <a:lnTo>
                    <a:pt x="306607" y="4335616"/>
                  </a:lnTo>
                  <a:close/>
                </a:path>
                <a:path w="5608319" h="6073140">
                  <a:moveTo>
                    <a:pt x="397373" y="4511664"/>
                  </a:moveTo>
                  <a:lnTo>
                    <a:pt x="383055" y="4519636"/>
                  </a:lnTo>
                  <a:lnTo>
                    <a:pt x="395280" y="4541347"/>
                  </a:lnTo>
                  <a:lnTo>
                    <a:pt x="407678" y="4562938"/>
                  </a:lnTo>
                  <a:lnTo>
                    <a:pt x="420248" y="4584415"/>
                  </a:lnTo>
                  <a:lnTo>
                    <a:pt x="432987" y="4605780"/>
                  </a:lnTo>
                  <a:lnTo>
                    <a:pt x="447039" y="4597358"/>
                  </a:lnTo>
                  <a:lnTo>
                    <a:pt x="434367" y="4576109"/>
                  </a:lnTo>
                  <a:lnTo>
                    <a:pt x="421865" y="4554741"/>
                  </a:lnTo>
                  <a:lnTo>
                    <a:pt x="409533" y="4533258"/>
                  </a:lnTo>
                  <a:lnTo>
                    <a:pt x="397373" y="4511664"/>
                  </a:lnTo>
                  <a:close/>
                </a:path>
                <a:path w="5608319" h="6073140">
                  <a:moveTo>
                    <a:pt x="499506" y="4681416"/>
                  </a:moveTo>
                  <a:lnTo>
                    <a:pt x="485737" y="4690287"/>
                  </a:lnTo>
                  <a:lnTo>
                    <a:pt x="499357" y="4711145"/>
                  </a:lnTo>
                  <a:lnTo>
                    <a:pt x="513143" y="4731887"/>
                  </a:lnTo>
                  <a:lnTo>
                    <a:pt x="527094" y="4752507"/>
                  </a:lnTo>
                  <a:lnTo>
                    <a:pt x="541210" y="4772996"/>
                  </a:lnTo>
                  <a:lnTo>
                    <a:pt x="554676" y="4763675"/>
                  </a:lnTo>
                  <a:lnTo>
                    <a:pt x="540637" y="4743285"/>
                  </a:lnTo>
                  <a:lnTo>
                    <a:pt x="526762" y="4722775"/>
                  </a:lnTo>
                  <a:lnTo>
                    <a:pt x="513051" y="4702151"/>
                  </a:lnTo>
                  <a:lnTo>
                    <a:pt x="499506" y="4681416"/>
                  </a:lnTo>
                  <a:close/>
                </a:path>
                <a:path w="5608319" h="6073140">
                  <a:moveTo>
                    <a:pt x="612508" y="4844094"/>
                  </a:moveTo>
                  <a:lnTo>
                    <a:pt x="629422" y="4893600"/>
                  </a:lnTo>
                  <a:lnTo>
                    <a:pt x="660122" y="4932813"/>
                  </a:lnTo>
                  <a:lnTo>
                    <a:pt x="672953" y="4922633"/>
                  </a:lnTo>
                  <a:lnTo>
                    <a:pt x="657607" y="4903192"/>
                  </a:lnTo>
                  <a:lnTo>
                    <a:pt x="642417" y="4883624"/>
                  </a:lnTo>
                  <a:lnTo>
                    <a:pt x="627383" y="4863926"/>
                  </a:lnTo>
                  <a:lnTo>
                    <a:pt x="612508" y="4844094"/>
                  </a:lnTo>
                  <a:close/>
                </a:path>
                <a:path w="5608319" h="6073140">
                  <a:moveTo>
                    <a:pt x="735916" y="4999128"/>
                  </a:moveTo>
                  <a:lnTo>
                    <a:pt x="756011" y="5047402"/>
                  </a:lnTo>
                  <a:lnTo>
                    <a:pt x="789198" y="5084535"/>
                  </a:lnTo>
                  <a:lnTo>
                    <a:pt x="801342" y="5073537"/>
                  </a:lnTo>
                  <a:lnTo>
                    <a:pt x="784759" y="5055138"/>
                  </a:lnTo>
                  <a:lnTo>
                    <a:pt x="768328" y="5036608"/>
                  </a:lnTo>
                  <a:lnTo>
                    <a:pt x="752047" y="5017941"/>
                  </a:lnTo>
                  <a:lnTo>
                    <a:pt x="735916" y="4999128"/>
                  </a:lnTo>
                  <a:close/>
                </a:path>
                <a:path w="5608319" h="6073140">
                  <a:moveTo>
                    <a:pt x="869162" y="5145820"/>
                  </a:moveTo>
                  <a:lnTo>
                    <a:pt x="892353" y="5192664"/>
                  </a:lnTo>
                  <a:lnTo>
                    <a:pt x="927896" y="5227589"/>
                  </a:lnTo>
                  <a:lnTo>
                    <a:pt x="939293" y="5215814"/>
                  </a:lnTo>
                  <a:lnTo>
                    <a:pt x="921548" y="5198536"/>
                  </a:lnTo>
                  <a:lnTo>
                    <a:pt x="903944" y="5181109"/>
                  </a:lnTo>
                  <a:lnTo>
                    <a:pt x="886481" y="5163535"/>
                  </a:lnTo>
                  <a:lnTo>
                    <a:pt x="869162" y="5145820"/>
                  </a:lnTo>
                  <a:close/>
                </a:path>
                <a:path w="5608319" h="6073140">
                  <a:moveTo>
                    <a:pt x="1011676" y="5283519"/>
                  </a:moveTo>
                  <a:lnTo>
                    <a:pt x="1037868" y="5328778"/>
                  </a:lnTo>
                  <a:lnTo>
                    <a:pt x="1075611" y="5361322"/>
                  </a:lnTo>
                  <a:lnTo>
                    <a:pt x="1086218" y="5348852"/>
                  </a:lnTo>
                  <a:lnTo>
                    <a:pt x="1067382" y="5332739"/>
                  </a:lnTo>
                  <a:lnTo>
                    <a:pt x="1048679" y="5316477"/>
                  </a:lnTo>
                  <a:lnTo>
                    <a:pt x="1030110" y="5300069"/>
                  </a:lnTo>
                  <a:lnTo>
                    <a:pt x="1011676" y="5283519"/>
                  </a:lnTo>
                  <a:close/>
                </a:path>
                <a:path w="5608319" h="6073140">
                  <a:moveTo>
                    <a:pt x="1162852" y="5411691"/>
                  </a:moveTo>
                  <a:lnTo>
                    <a:pt x="1191940" y="5455146"/>
                  </a:lnTo>
                  <a:lnTo>
                    <a:pt x="1231738" y="5485160"/>
                  </a:lnTo>
                  <a:lnTo>
                    <a:pt x="1241510" y="5472037"/>
                  </a:lnTo>
                  <a:lnTo>
                    <a:pt x="1221656" y="5457180"/>
                  </a:lnTo>
                  <a:lnTo>
                    <a:pt x="1201928" y="5442170"/>
                  </a:lnTo>
                  <a:lnTo>
                    <a:pt x="1182326" y="5427007"/>
                  </a:lnTo>
                  <a:lnTo>
                    <a:pt x="1162852" y="5411691"/>
                  </a:lnTo>
                  <a:close/>
                </a:path>
                <a:path w="5608319" h="6073140">
                  <a:moveTo>
                    <a:pt x="1322076" y="5529765"/>
                  </a:moveTo>
                  <a:lnTo>
                    <a:pt x="1353924" y="5571216"/>
                  </a:lnTo>
                  <a:lnTo>
                    <a:pt x="1395590" y="5598573"/>
                  </a:lnTo>
                  <a:lnTo>
                    <a:pt x="1404485" y="5584836"/>
                  </a:lnTo>
                  <a:lnTo>
                    <a:pt x="1383704" y="5571322"/>
                  </a:lnTo>
                  <a:lnTo>
                    <a:pt x="1363041" y="5557638"/>
                  </a:lnTo>
                  <a:lnTo>
                    <a:pt x="1342498" y="5543786"/>
                  </a:lnTo>
                  <a:lnTo>
                    <a:pt x="1322076" y="5529765"/>
                  </a:lnTo>
                  <a:close/>
                </a:path>
                <a:path w="5608319" h="6073140">
                  <a:moveTo>
                    <a:pt x="1488680" y="5637209"/>
                  </a:moveTo>
                  <a:lnTo>
                    <a:pt x="1523171" y="5676504"/>
                  </a:lnTo>
                  <a:lnTo>
                    <a:pt x="1566547" y="5701070"/>
                  </a:lnTo>
                  <a:lnTo>
                    <a:pt x="1574521" y="5686802"/>
                  </a:lnTo>
                  <a:lnTo>
                    <a:pt x="1552894" y="5674660"/>
                  </a:lnTo>
                  <a:lnTo>
                    <a:pt x="1531378" y="5662342"/>
                  </a:lnTo>
                  <a:lnTo>
                    <a:pt x="1509973" y="5649856"/>
                  </a:lnTo>
                  <a:lnTo>
                    <a:pt x="1488680" y="5637209"/>
                  </a:lnTo>
                  <a:close/>
                </a:path>
                <a:path w="5608319" h="6073140">
                  <a:moveTo>
                    <a:pt x="1661930" y="5733532"/>
                  </a:moveTo>
                  <a:lnTo>
                    <a:pt x="1698938" y="5770497"/>
                  </a:lnTo>
                  <a:lnTo>
                    <a:pt x="1743860" y="5792201"/>
                  </a:lnTo>
                  <a:lnTo>
                    <a:pt x="1750876" y="5777401"/>
                  </a:lnTo>
                  <a:lnTo>
                    <a:pt x="1728485" y="5766700"/>
                  </a:lnTo>
                  <a:lnTo>
                    <a:pt x="1706197" y="5755819"/>
                  </a:lnTo>
                  <a:lnTo>
                    <a:pt x="1684012" y="5744762"/>
                  </a:lnTo>
                  <a:lnTo>
                    <a:pt x="1661930" y="5733532"/>
                  </a:lnTo>
                  <a:close/>
                </a:path>
                <a:path w="5608319" h="6073140">
                  <a:moveTo>
                    <a:pt x="1841185" y="5818326"/>
                  </a:moveTo>
                  <a:lnTo>
                    <a:pt x="1834657" y="5833331"/>
                  </a:lnTo>
                  <a:lnTo>
                    <a:pt x="1880509" y="5852736"/>
                  </a:lnTo>
                  <a:lnTo>
                    <a:pt x="1926739" y="5871435"/>
                  </a:lnTo>
                  <a:lnTo>
                    <a:pt x="1932768" y="5856226"/>
                  </a:lnTo>
                  <a:lnTo>
                    <a:pt x="1886787" y="5837644"/>
                  </a:lnTo>
                  <a:lnTo>
                    <a:pt x="1841185" y="5818326"/>
                  </a:lnTo>
                  <a:close/>
                </a:path>
                <a:path w="5608319" h="6073140">
                  <a:moveTo>
                    <a:pt x="2025620" y="5891142"/>
                  </a:moveTo>
                  <a:lnTo>
                    <a:pt x="2020095" y="5906555"/>
                  </a:lnTo>
                  <a:lnTo>
                    <a:pt x="2067213" y="5922949"/>
                  </a:lnTo>
                  <a:lnTo>
                    <a:pt x="2114520" y="5938526"/>
                  </a:lnTo>
                  <a:lnTo>
                    <a:pt x="2119529" y="5922949"/>
                  </a:lnTo>
                  <a:lnTo>
                    <a:pt x="2072403" y="5907413"/>
                  </a:lnTo>
                  <a:lnTo>
                    <a:pt x="2025620" y="5891142"/>
                  </a:lnTo>
                  <a:close/>
                </a:path>
                <a:path w="5608319" h="6073140">
                  <a:moveTo>
                    <a:pt x="2214400" y="5951650"/>
                  </a:moveTo>
                  <a:lnTo>
                    <a:pt x="2209908" y="5967391"/>
                  </a:lnTo>
                  <a:lnTo>
                    <a:pt x="2257943" y="5980632"/>
                  </a:lnTo>
                  <a:lnTo>
                    <a:pt x="2306295" y="5993107"/>
                  </a:lnTo>
                  <a:lnTo>
                    <a:pt x="2310267" y="5977243"/>
                  </a:lnTo>
                  <a:lnTo>
                    <a:pt x="2262177" y="5964830"/>
                  </a:lnTo>
                  <a:lnTo>
                    <a:pt x="2214400" y="5951650"/>
                  </a:lnTo>
                  <a:close/>
                </a:path>
                <a:path w="5608319" h="6073140">
                  <a:moveTo>
                    <a:pt x="2406859" y="5999607"/>
                  </a:moveTo>
                  <a:lnTo>
                    <a:pt x="2403415" y="6015634"/>
                  </a:lnTo>
                  <a:lnTo>
                    <a:pt x="2452155" y="6025666"/>
                  </a:lnTo>
                  <a:lnTo>
                    <a:pt x="2501177" y="6034931"/>
                  </a:lnTo>
                  <a:lnTo>
                    <a:pt x="2504094" y="6018823"/>
                  </a:lnTo>
                  <a:lnTo>
                    <a:pt x="2455336" y="6009614"/>
                  </a:lnTo>
                  <a:lnTo>
                    <a:pt x="2406859" y="5999607"/>
                  </a:lnTo>
                  <a:close/>
                </a:path>
                <a:path w="5608319" h="6073140">
                  <a:moveTo>
                    <a:pt x="2602053" y="6034849"/>
                  </a:moveTo>
                  <a:lnTo>
                    <a:pt x="2599669" y="6051040"/>
                  </a:lnTo>
                  <a:lnTo>
                    <a:pt x="2648958" y="6057878"/>
                  </a:lnTo>
                  <a:lnTo>
                    <a:pt x="2698493" y="6063918"/>
                  </a:lnTo>
                  <a:lnTo>
                    <a:pt x="2700348" y="6047646"/>
                  </a:lnTo>
                  <a:lnTo>
                    <a:pt x="2651078" y="6041646"/>
                  </a:lnTo>
                  <a:lnTo>
                    <a:pt x="2602053" y="6034849"/>
                  </a:lnTo>
                  <a:close/>
                </a:path>
                <a:path w="5608319" h="6073140">
                  <a:moveTo>
                    <a:pt x="2799012" y="6057255"/>
                  </a:moveTo>
                  <a:lnTo>
                    <a:pt x="2797726" y="6073113"/>
                  </a:lnTo>
                  <a:lnTo>
                    <a:pt x="2897687" y="6073113"/>
                  </a:lnTo>
                  <a:lnTo>
                    <a:pt x="2898147" y="6063632"/>
                  </a:lnTo>
                  <a:lnTo>
                    <a:pt x="2848471" y="6060842"/>
                  </a:lnTo>
                  <a:lnTo>
                    <a:pt x="2799012" y="6057255"/>
                  </a:lnTo>
                  <a:close/>
                </a:path>
                <a:path w="5608319" h="6073140">
                  <a:moveTo>
                    <a:pt x="2997139" y="6066821"/>
                  </a:moveTo>
                  <a:lnTo>
                    <a:pt x="2997036" y="6073113"/>
                  </a:lnTo>
                  <a:lnTo>
                    <a:pt x="3096818" y="6073113"/>
                  </a:lnTo>
                  <a:lnTo>
                    <a:pt x="3096723" y="6067230"/>
                  </a:lnTo>
                  <a:lnTo>
                    <a:pt x="3046927" y="6067230"/>
                  </a:lnTo>
                  <a:lnTo>
                    <a:pt x="2997139" y="6066821"/>
                  </a:lnTo>
                  <a:close/>
                </a:path>
                <a:path w="5608319" h="6073140">
                  <a:moveTo>
                    <a:pt x="3096716" y="6066821"/>
                  </a:moveTo>
                  <a:lnTo>
                    <a:pt x="3046927" y="6067230"/>
                  </a:lnTo>
                  <a:lnTo>
                    <a:pt x="3096723" y="6067230"/>
                  </a:lnTo>
                  <a:lnTo>
                    <a:pt x="3096716" y="6066821"/>
                  </a:lnTo>
                  <a:close/>
                </a:path>
                <a:path w="5608319" h="6073140">
                  <a:moveTo>
                    <a:pt x="3294842" y="6057255"/>
                  </a:moveTo>
                  <a:lnTo>
                    <a:pt x="3245384" y="6060842"/>
                  </a:lnTo>
                  <a:lnTo>
                    <a:pt x="3195707" y="6063632"/>
                  </a:lnTo>
                  <a:lnTo>
                    <a:pt x="3196168" y="6073113"/>
                  </a:lnTo>
                  <a:lnTo>
                    <a:pt x="3296128" y="6073113"/>
                  </a:lnTo>
                  <a:lnTo>
                    <a:pt x="3294842" y="6057255"/>
                  </a:lnTo>
                  <a:close/>
                </a:path>
                <a:path w="5608319" h="6073140">
                  <a:moveTo>
                    <a:pt x="3491801" y="6034849"/>
                  </a:moveTo>
                  <a:lnTo>
                    <a:pt x="3442777" y="6041646"/>
                  </a:lnTo>
                  <a:lnTo>
                    <a:pt x="3393506" y="6047646"/>
                  </a:lnTo>
                  <a:lnTo>
                    <a:pt x="3395361" y="6063918"/>
                  </a:lnTo>
                  <a:lnTo>
                    <a:pt x="3444898" y="6057878"/>
                  </a:lnTo>
                  <a:lnTo>
                    <a:pt x="3494185" y="6051040"/>
                  </a:lnTo>
                  <a:lnTo>
                    <a:pt x="3491801" y="6034849"/>
                  </a:lnTo>
                  <a:close/>
                </a:path>
                <a:path w="5608319" h="6073140">
                  <a:moveTo>
                    <a:pt x="3687000" y="5999607"/>
                  </a:moveTo>
                  <a:lnTo>
                    <a:pt x="3638520" y="6009614"/>
                  </a:lnTo>
                  <a:lnTo>
                    <a:pt x="3589761" y="6018823"/>
                  </a:lnTo>
                  <a:lnTo>
                    <a:pt x="3592681" y="6034931"/>
                  </a:lnTo>
                  <a:lnTo>
                    <a:pt x="3641702" y="6025666"/>
                  </a:lnTo>
                  <a:lnTo>
                    <a:pt x="3690444" y="6015634"/>
                  </a:lnTo>
                  <a:lnTo>
                    <a:pt x="3687000" y="5999607"/>
                  </a:lnTo>
                  <a:close/>
                </a:path>
                <a:path w="5608319" h="6073140">
                  <a:moveTo>
                    <a:pt x="3879454" y="5951650"/>
                  </a:moveTo>
                  <a:lnTo>
                    <a:pt x="3831677" y="5964830"/>
                  </a:lnTo>
                  <a:lnTo>
                    <a:pt x="3783587" y="5977243"/>
                  </a:lnTo>
                  <a:lnTo>
                    <a:pt x="3787560" y="5993107"/>
                  </a:lnTo>
                  <a:lnTo>
                    <a:pt x="3835911" y="5980632"/>
                  </a:lnTo>
                  <a:lnTo>
                    <a:pt x="3883947" y="5967391"/>
                  </a:lnTo>
                  <a:lnTo>
                    <a:pt x="3879454" y="5951650"/>
                  </a:lnTo>
                  <a:close/>
                </a:path>
                <a:path w="5608319" h="6073140">
                  <a:moveTo>
                    <a:pt x="4068239" y="5891142"/>
                  </a:moveTo>
                  <a:lnTo>
                    <a:pt x="4021454" y="5907413"/>
                  </a:lnTo>
                  <a:lnTo>
                    <a:pt x="3974326" y="5922949"/>
                  </a:lnTo>
                  <a:lnTo>
                    <a:pt x="3979338" y="5938526"/>
                  </a:lnTo>
                  <a:lnTo>
                    <a:pt x="4026722" y="5922908"/>
                  </a:lnTo>
                  <a:lnTo>
                    <a:pt x="4073759" y="5906555"/>
                  </a:lnTo>
                  <a:lnTo>
                    <a:pt x="4068239" y="5891142"/>
                  </a:lnTo>
                  <a:close/>
                </a:path>
                <a:path w="5608319" h="6073140">
                  <a:moveTo>
                    <a:pt x="4252674" y="5818326"/>
                  </a:moveTo>
                  <a:lnTo>
                    <a:pt x="4207071" y="5837644"/>
                  </a:lnTo>
                  <a:lnTo>
                    <a:pt x="4161099" y="5856226"/>
                  </a:lnTo>
                  <a:lnTo>
                    <a:pt x="4167119" y="5871435"/>
                  </a:lnTo>
                  <a:lnTo>
                    <a:pt x="4213352" y="5852736"/>
                  </a:lnTo>
                  <a:lnTo>
                    <a:pt x="4259185" y="5833331"/>
                  </a:lnTo>
                  <a:lnTo>
                    <a:pt x="4252674" y="5818326"/>
                  </a:lnTo>
                  <a:close/>
                </a:path>
                <a:path w="5608319" h="6073140">
                  <a:moveTo>
                    <a:pt x="4431933" y="5733532"/>
                  </a:moveTo>
                  <a:lnTo>
                    <a:pt x="4409855" y="5744762"/>
                  </a:lnTo>
                  <a:lnTo>
                    <a:pt x="4387671" y="5755819"/>
                  </a:lnTo>
                  <a:lnTo>
                    <a:pt x="4365378" y="5766700"/>
                  </a:lnTo>
                  <a:lnTo>
                    <a:pt x="4342979" y="5777401"/>
                  </a:lnTo>
                  <a:lnTo>
                    <a:pt x="4349982" y="5792201"/>
                  </a:lnTo>
                  <a:lnTo>
                    <a:pt x="4372505" y="5781439"/>
                  </a:lnTo>
                  <a:lnTo>
                    <a:pt x="4394920" y="5770497"/>
                  </a:lnTo>
                  <a:lnTo>
                    <a:pt x="4417227" y="5759378"/>
                  </a:lnTo>
                  <a:lnTo>
                    <a:pt x="4439427" y="5748087"/>
                  </a:lnTo>
                  <a:lnTo>
                    <a:pt x="4431933" y="5733532"/>
                  </a:lnTo>
                  <a:close/>
                </a:path>
                <a:path w="5608319" h="6073140">
                  <a:moveTo>
                    <a:pt x="4605170" y="5637209"/>
                  </a:moveTo>
                  <a:lnTo>
                    <a:pt x="4583885" y="5649856"/>
                  </a:lnTo>
                  <a:lnTo>
                    <a:pt x="4562480" y="5662342"/>
                  </a:lnTo>
                  <a:lnTo>
                    <a:pt x="4540961" y="5674660"/>
                  </a:lnTo>
                  <a:lnTo>
                    <a:pt x="4519330" y="5686802"/>
                  </a:lnTo>
                  <a:lnTo>
                    <a:pt x="4527316" y="5701070"/>
                  </a:lnTo>
                  <a:lnTo>
                    <a:pt x="4549063" y="5688873"/>
                  </a:lnTo>
                  <a:lnTo>
                    <a:pt x="4570692" y="5676504"/>
                  </a:lnTo>
                  <a:lnTo>
                    <a:pt x="4592205" y="5663958"/>
                  </a:lnTo>
                  <a:lnTo>
                    <a:pt x="4613607" y="5651232"/>
                  </a:lnTo>
                  <a:lnTo>
                    <a:pt x="4605170" y="5637209"/>
                  </a:lnTo>
                  <a:close/>
                </a:path>
                <a:path w="5608319" h="6073140">
                  <a:moveTo>
                    <a:pt x="4771774" y="5529765"/>
                  </a:moveTo>
                  <a:lnTo>
                    <a:pt x="4751349" y="5543786"/>
                  </a:lnTo>
                  <a:lnTo>
                    <a:pt x="4730804" y="5557638"/>
                  </a:lnTo>
                  <a:lnTo>
                    <a:pt x="4710145" y="5571322"/>
                  </a:lnTo>
                  <a:lnTo>
                    <a:pt x="4689374" y="5584836"/>
                  </a:lnTo>
                  <a:lnTo>
                    <a:pt x="4698261" y="5598573"/>
                  </a:lnTo>
                  <a:lnTo>
                    <a:pt x="4719154" y="5584973"/>
                  </a:lnTo>
                  <a:lnTo>
                    <a:pt x="4739932" y="5571216"/>
                  </a:lnTo>
                  <a:lnTo>
                    <a:pt x="4760587" y="5557298"/>
                  </a:lnTo>
                  <a:lnTo>
                    <a:pt x="4781112" y="5543216"/>
                  </a:lnTo>
                  <a:lnTo>
                    <a:pt x="4771774" y="5529765"/>
                  </a:lnTo>
                  <a:close/>
                </a:path>
                <a:path w="5608319" h="6073140">
                  <a:moveTo>
                    <a:pt x="4931006" y="5411691"/>
                  </a:moveTo>
                  <a:lnTo>
                    <a:pt x="4911532" y="5427007"/>
                  </a:lnTo>
                  <a:lnTo>
                    <a:pt x="4891930" y="5442170"/>
                  </a:lnTo>
                  <a:lnTo>
                    <a:pt x="4872198" y="5457180"/>
                  </a:lnTo>
                  <a:lnTo>
                    <a:pt x="4852332" y="5472037"/>
                  </a:lnTo>
                  <a:lnTo>
                    <a:pt x="4862120" y="5485160"/>
                  </a:lnTo>
                  <a:lnTo>
                    <a:pt x="4882085" y="5470236"/>
                  </a:lnTo>
                  <a:lnTo>
                    <a:pt x="4901923" y="5455146"/>
                  </a:lnTo>
                  <a:lnTo>
                    <a:pt x="4921631" y="5439896"/>
                  </a:lnTo>
                  <a:lnTo>
                    <a:pt x="4941204" y="5424488"/>
                  </a:lnTo>
                  <a:lnTo>
                    <a:pt x="4931006" y="5411691"/>
                  </a:lnTo>
                  <a:close/>
                </a:path>
                <a:path w="5608319" h="6073140">
                  <a:moveTo>
                    <a:pt x="5082170" y="5283519"/>
                  </a:moveTo>
                  <a:lnTo>
                    <a:pt x="5063739" y="5300068"/>
                  </a:lnTo>
                  <a:lnTo>
                    <a:pt x="5045177" y="5316472"/>
                  </a:lnTo>
                  <a:lnTo>
                    <a:pt x="5026478" y="5332722"/>
                  </a:lnTo>
                  <a:lnTo>
                    <a:pt x="5007632" y="5348811"/>
                  </a:lnTo>
                  <a:lnTo>
                    <a:pt x="5018239" y="5361322"/>
                  </a:lnTo>
                  <a:lnTo>
                    <a:pt x="5037183" y="5345122"/>
                  </a:lnTo>
                  <a:lnTo>
                    <a:pt x="5055989" y="5328778"/>
                  </a:lnTo>
                  <a:lnTo>
                    <a:pt x="5074657" y="5312280"/>
                  </a:lnTo>
                  <a:lnTo>
                    <a:pt x="5093187" y="5295621"/>
                  </a:lnTo>
                  <a:lnTo>
                    <a:pt x="5082170" y="5283519"/>
                  </a:lnTo>
                  <a:close/>
                </a:path>
                <a:path w="5608319" h="6073140">
                  <a:moveTo>
                    <a:pt x="5224692" y="5145820"/>
                  </a:moveTo>
                  <a:lnTo>
                    <a:pt x="5207384" y="5163535"/>
                  </a:lnTo>
                  <a:lnTo>
                    <a:pt x="5189927" y="5181109"/>
                  </a:lnTo>
                  <a:lnTo>
                    <a:pt x="5172323" y="5198536"/>
                  </a:lnTo>
                  <a:lnTo>
                    <a:pt x="5154578" y="5215814"/>
                  </a:lnTo>
                  <a:lnTo>
                    <a:pt x="5165963" y="5227589"/>
                  </a:lnTo>
                  <a:lnTo>
                    <a:pt x="5183802" y="5210195"/>
                  </a:lnTo>
                  <a:lnTo>
                    <a:pt x="5201502" y="5192664"/>
                  </a:lnTo>
                  <a:lnTo>
                    <a:pt x="5219063" y="5174994"/>
                  </a:lnTo>
                  <a:lnTo>
                    <a:pt x="5236487" y="5157186"/>
                  </a:lnTo>
                  <a:lnTo>
                    <a:pt x="5224692" y="5145820"/>
                  </a:lnTo>
                  <a:close/>
                </a:path>
                <a:path w="5608319" h="6073140">
                  <a:moveTo>
                    <a:pt x="5357959" y="4999128"/>
                  </a:moveTo>
                  <a:lnTo>
                    <a:pt x="5341818" y="5017941"/>
                  </a:lnTo>
                  <a:lnTo>
                    <a:pt x="5325528" y="5036608"/>
                  </a:lnTo>
                  <a:lnTo>
                    <a:pt x="5309092" y="5055138"/>
                  </a:lnTo>
                  <a:lnTo>
                    <a:pt x="5292513" y="5073537"/>
                  </a:lnTo>
                  <a:lnTo>
                    <a:pt x="5304636" y="5084535"/>
                  </a:lnTo>
                  <a:lnTo>
                    <a:pt x="5321323" y="5066037"/>
                  </a:lnTo>
                  <a:lnTo>
                    <a:pt x="5337850" y="5047402"/>
                  </a:lnTo>
                  <a:lnTo>
                    <a:pt x="5354223" y="5028628"/>
                  </a:lnTo>
                  <a:lnTo>
                    <a:pt x="5370449" y="5009716"/>
                  </a:lnTo>
                  <a:lnTo>
                    <a:pt x="5357959" y="4999128"/>
                  </a:lnTo>
                  <a:close/>
                </a:path>
                <a:path w="5608319" h="6073140">
                  <a:moveTo>
                    <a:pt x="5481355" y="4844094"/>
                  </a:moveTo>
                  <a:lnTo>
                    <a:pt x="5466473" y="4863926"/>
                  </a:lnTo>
                  <a:lnTo>
                    <a:pt x="5451438" y="4883624"/>
                  </a:lnTo>
                  <a:lnTo>
                    <a:pt x="5436249" y="4903192"/>
                  </a:lnTo>
                  <a:lnTo>
                    <a:pt x="5420906" y="4922633"/>
                  </a:lnTo>
                  <a:lnTo>
                    <a:pt x="5433725" y="4932813"/>
                  </a:lnTo>
                  <a:lnTo>
                    <a:pt x="5449159" y="4913274"/>
                  </a:lnTo>
                  <a:lnTo>
                    <a:pt x="5464436" y="4893600"/>
                  </a:lnTo>
                  <a:lnTo>
                    <a:pt x="5479551" y="4873796"/>
                  </a:lnTo>
                  <a:lnTo>
                    <a:pt x="5494502" y="4853866"/>
                  </a:lnTo>
                  <a:lnTo>
                    <a:pt x="5481355" y="4844094"/>
                  </a:lnTo>
                  <a:close/>
                </a:path>
                <a:path w="5608319" h="6073140">
                  <a:moveTo>
                    <a:pt x="5594349" y="4681416"/>
                  </a:moveTo>
                  <a:lnTo>
                    <a:pt x="5580811" y="4702151"/>
                  </a:lnTo>
                  <a:lnTo>
                    <a:pt x="5567104" y="4722775"/>
                  </a:lnTo>
                  <a:lnTo>
                    <a:pt x="5553228" y="4743285"/>
                  </a:lnTo>
                  <a:lnTo>
                    <a:pt x="5539183" y="4763675"/>
                  </a:lnTo>
                  <a:lnTo>
                    <a:pt x="5552657" y="4772996"/>
                  </a:lnTo>
                  <a:lnTo>
                    <a:pt x="5566764" y="4752507"/>
                  </a:lnTo>
                  <a:lnTo>
                    <a:pt x="5580706" y="4731887"/>
                  </a:lnTo>
                  <a:lnTo>
                    <a:pt x="5594487" y="4711145"/>
                  </a:lnTo>
                  <a:lnTo>
                    <a:pt x="5608110" y="4690287"/>
                  </a:lnTo>
                  <a:lnTo>
                    <a:pt x="5594349" y="4681416"/>
                  </a:lnTo>
                  <a:close/>
                </a:path>
              </a:pathLst>
            </a:custGeom>
            <a:solidFill>
              <a:srgbClr val="B4B4B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18920" y="6448533"/>
              <a:ext cx="484645" cy="48464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057193" y="6230176"/>
              <a:ext cx="7046905" cy="485849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314661" y="2444377"/>
              <a:ext cx="209816" cy="20981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954233" y="2855318"/>
              <a:ext cx="209816" cy="20981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868789" y="1975868"/>
              <a:ext cx="241288" cy="24128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083340" y="659665"/>
              <a:ext cx="304233" cy="30423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093811" y="2701488"/>
              <a:ext cx="304233" cy="30423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811036" y="240830"/>
              <a:ext cx="241288" cy="24128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551984" y="3308068"/>
              <a:ext cx="304233" cy="30423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425269" y="2743206"/>
              <a:ext cx="125889" cy="12588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057193" y="2219827"/>
              <a:ext cx="409141" cy="40914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770633" y="8289625"/>
              <a:ext cx="283827" cy="2838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763894" y="7286573"/>
              <a:ext cx="283827" cy="28382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470064" y="6794469"/>
              <a:ext cx="326401" cy="32640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625673" y="5775700"/>
              <a:ext cx="411549" cy="41154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496965" y="4502481"/>
              <a:ext cx="411549" cy="41154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772881" y="8652807"/>
              <a:ext cx="326401" cy="32640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17472" y="6266604"/>
              <a:ext cx="411549" cy="41154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211634" y="5887096"/>
              <a:ext cx="170296" cy="17029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852872" y="4649073"/>
              <a:ext cx="553463" cy="55346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491705" y="6052172"/>
              <a:ext cx="1259762" cy="875030"/>
            </a:xfrm>
            <a:prstGeom prst="rect">
              <a:avLst/>
            </a:prstGeom>
          </p:spPr>
        </p:pic>
      </p:grpSp>
      <p:pic>
        <p:nvPicPr>
          <p:cNvPr id="39" name="object 3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28887" y="2327468"/>
            <a:ext cx="6267904" cy="4756294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23610" y="7170546"/>
            <a:ext cx="5876813" cy="606808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9099199" y="753903"/>
            <a:ext cx="240830" cy="240830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9476151" y="1528749"/>
            <a:ext cx="209417" cy="209417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8114936" y="1937113"/>
            <a:ext cx="209417" cy="209417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8031169" y="1057559"/>
            <a:ext cx="240830" cy="240830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235381" y="387422"/>
            <a:ext cx="303655" cy="303655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8512829" y="2691017"/>
            <a:ext cx="303655" cy="303655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8858369" y="3434450"/>
            <a:ext cx="240830" cy="240830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748454" y="4094116"/>
            <a:ext cx="146592" cy="146592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444799" y="2994673"/>
            <a:ext cx="450248" cy="450248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711837" y="2387361"/>
            <a:ext cx="303655" cy="303655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062642" y="900496"/>
            <a:ext cx="303655" cy="303655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586187" y="1821934"/>
            <a:ext cx="125650" cy="125650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141204" y="2146531"/>
            <a:ext cx="303655" cy="303655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444860" y="1329802"/>
            <a:ext cx="408364" cy="408364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9580555" y="1287918"/>
            <a:ext cx="209417" cy="209417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8219340" y="1696283"/>
            <a:ext cx="209417" cy="209417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8135573" y="816729"/>
            <a:ext cx="240830" cy="240830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7339786" y="146592"/>
            <a:ext cx="303655" cy="303655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8617234" y="2450187"/>
            <a:ext cx="303655" cy="303655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8962772" y="3193619"/>
            <a:ext cx="240830" cy="240830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6816241" y="2146531"/>
            <a:ext cx="303655" cy="303655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6690592" y="1581103"/>
            <a:ext cx="125650" cy="125650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5549264" y="1088972"/>
            <a:ext cx="408364" cy="408364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2330856" y="3713848"/>
            <a:ext cx="283827" cy="283827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324118" y="2710796"/>
            <a:ext cx="283827" cy="283827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2030288" y="2218692"/>
            <a:ext cx="326401" cy="326401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2910595" y="994734"/>
            <a:ext cx="411549" cy="411549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767378" y="3419429"/>
            <a:ext cx="411549" cy="411549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0333104" y="4077030"/>
            <a:ext cx="326401" cy="326401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177695" y="1690827"/>
            <a:ext cx="411549" cy="411549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0771857" y="1311319"/>
            <a:ext cx="170296" cy="170296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413095" y="73295"/>
            <a:ext cx="553463" cy="553463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261650" y="596840"/>
            <a:ext cx="209417" cy="20941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052050" cy="10429240"/>
            <a:chOff x="0" y="0"/>
            <a:chExt cx="10052050" cy="1042924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0052050" cy="10429240"/>
            </a:xfrm>
            <a:custGeom>
              <a:avLst/>
              <a:gdLst/>
              <a:ahLst/>
              <a:cxnLst/>
              <a:rect l="l" t="t" r="r" b="b"/>
              <a:pathLst>
                <a:path w="10052050" h="10429240">
                  <a:moveTo>
                    <a:pt x="10052049" y="0"/>
                  </a:moveTo>
                  <a:lnTo>
                    <a:pt x="0" y="0"/>
                  </a:lnTo>
                  <a:lnTo>
                    <a:pt x="0" y="10429001"/>
                  </a:lnTo>
                  <a:lnTo>
                    <a:pt x="10052049" y="10429001"/>
                  </a:lnTo>
                  <a:lnTo>
                    <a:pt x="10052049" y="0"/>
                  </a:lnTo>
                  <a:close/>
                </a:path>
              </a:pathLst>
            </a:custGeom>
            <a:solidFill>
              <a:srgbClr val="00CE9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452" y="328785"/>
              <a:ext cx="4735685" cy="458373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29472" y="10861759"/>
            <a:ext cx="1724025" cy="167005"/>
          </a:xfrm>
          <a:custGeom>
            <a:avLst/>
            <a:gdLst/>
            <a:ahLst/>
            <a:cxnLst/>
            <a:rect l="l" t="t" r="r" b="b"/>
            <a:pathLst>
              <a:path w="1724025" h="167004">
                <a:moveTo>
                  <a:pt x="77378" y="43"/>
                </a:moveTo>
                <a:lnTo>
                  <a:pt x="36146" y="10651"/>
                </a:lnTo>
                <a:lnTo>
                  <a:pt x="9433" y="39913"/>
                </a:lnTo>
                <a:lnTo>
                  <a:pt x="0" y="83454"/>
                </a:lnTo>
                <a:lnTo>
                  <a:pt x="593" y="95519"/>
                </a:lnTo>
                <a:lnTo>
                  <a:pt x="14670" y="136044"/>
                </a:lnTo>
                <a:lnTo>
                  <a:pt x="45243" y="161001"/>
                </a:lnTo>
                <a:lnTo>
                  <a:pt x="77423" y="166823"/>
                </a:lnTo>
                <a:lnTo>
                  <a:pt x="90927" y="165985"/>
                </a:lnTo>
                <a:lnTo>
                  <a:pt x="103107" y="163476"/>
                </a:lnTo>
                <a:lnTo>
                  <a:pt x="113961" y="159298"/>
                </a:lnTo>
                <a:lnTo>
                  <a:pt x="123491" y="153450"/>
                </a:lnTo>
                <a:lnTo>
                  <a:pt x="131210" y="146307"/>
                </a:lnTo>
                <a:lnTo>
                  <a:pt x="77187" y="146321"/>
                </a:lnTo>
                <a:lnTo>
                  <a:pt x="69268" y="145863"/>
                </a:lnTo>
                <a:lnTo>
                  <a:pt x="33758" y="123931"/>
                </a:lnTo>
                <a:lnTo>
                  <a:pt x="23727" y="83448"/>
                </a:lnTo>
                <a:lnTo>
                  <a:pt x="24127" y="74003"/>
                </a:lnTo>
                <a:lnTo>
                  <a:pt x="37996" y="37372"/>
                </a:lnTo>
                <a:lnTo>
                  <a:pt x="77153" y="20545"/>
                </a:lnTo>
                <a:lnTo>
                  <a:pt x="130884" y="20531"/>
                </a:lnTo>
                <a:lnTo>
                  <a:pt x="123453" y="13622"/>
                </a:lnTo>
                <a:lnTo>
                  <a:pt x="113921" y="7678"/>
                </a:lnTo>
                <a:lnTo>
                  <a:pt x="103064" y="3434"/>
                </a:lnTo>
                <a:lnTo>
                  <a:pt x="90883" y="889"/>
                </a:lnTo>
                <a:lnTo>
                  <a:pt x="77378" y="43"/>
                </a:lnTo>
                <a:close/>
              </a:path>
              <a:path w="1724025" h="167004">
                <a:moveTo>
                  <a:pt x="145826" y="115896"/>
                </a:moveTo>
                <a:lnTo>
                  <a:pt x="120486" y="115902"/>
                </a:lnTo>
                <a:lnTo>
                  <a:pt x="118300" y="122569"/>
                </a:lnTo>
                <a:lnTo>
                  <a:pt x="115191" y="128516"/>
                </a:lnTo>
                <a:lnTo>
                  <a:pt x="77187" y="146321"/>
                </a:lnTo>
                <a:lnTo>
                  <a:pt x="131210" y="146307"/>
                </a:lnTo>
                <a:lnTo>
                  <a:pt x="131537" y="146004"/>
                </a:lnTo>
                <a:lnTo>
                  <a:pt x="137942" y="137264"/>
                </a:lnTo>
                <a:lnTo>
                  <a:pt x="142716" y="127184"/>
                </a:lnTo>
                <a:lnTo>
                  <a:pt x="145826" y="115896"/>
                </a:lnTo>
                <a:close/>
              </a:path>
              <a:path w="1724025" h="167004">
                <a:moveTo>
                  <a:pt x="130884" y="20531"/>
                </a:moveTo>
                <a:lnTo>
                  <a:pt x="77153" y="20545"/>
                </a:lnTo>
                <a:lnTo>
                  <a:pt x="85878" y="21075"/>
                </a:lnTo>
                <a:lnTo>
                  <a:pt x="93624" y="22672"/>
                </a:lnTo>
                <a:lnTo>
                  <a:pt x="120469" y="51862"/>
                </a:lnTo>
                <a:lnTo>
                  <a:pt x="145809" y="51856"/>
                </a:lnTo>
                <a:lnTo>
                  <a:pt x="142681" y="40223"/>
                </a:lnTo>
                <a:lnTo>
                  <a:pt x="137913" y="29974"/>
                </a:lnTo>
                <a:lnTo>
                  <a:pt x="131504" y="21106"/>
                </a:lnTo>
                <a:lnTo>
                  <a:pt x="130884" y="20531"/>
                </a:lnTo>
                <a:close/>
              </a:path>
              <a:path w="1724025" h="167004">
                <a:moveTo>
                  <a:pt x="239916" y="0"/>
                </a:moveTo>
                <a:lnTo>
                  <a:pt x="198454" y="10607"/>
                </a:lnTo>
                <a:lnTo>
                  <a:pt x="170359" y="40101"/>
                </a:lnTo>
                <a:lnTo>
                  <a:pt x="160234" y="83411"/>
                </a:lnTo>
                <a:lnTo>
                  <a:pt x="160871" y="95476"/>
                </a:lnTo>
                <a:lnTo>
                  <a:pt x="175942" y="136001"/>
                </a:lnTo>
                <a:lnTo>
                  <a:pt x="207824" y="160957"/>
                </a:lnTo>
                <a:lnTo>
                  <a:pt x="239961" y="166780"/>
                </a:lnTo>
                <a:lnTo>
                  <a:pt x="251565" y="166129"/>
                </a:lnTo>
                <a:lnTo>
                  <a:pt x="290362" y="150598"/>
                </a:lnTo>
                <a:lnTo>
                  <a:pt x="295116" y="146263"/>
                </a:lnTo>
                <a:lnTo>
                  <a:pt x="239956" y="146278"/>
                </a:lnTo>
                <a:lnTo>
                  <a:pt x="231806" y="145805"/>
                </a:lnTo>
                <a:lnTo>
                  <a:pt x="194785" y="123657"/>
                </a:lnTo>
                <a:lnTo>
                  <a:pt x="183961" y="83405"/>
                </a:lnTo>
                <a:lnTo>
                  <a:pt x="184391" y="73960"/>
                </a:lnTo>
                <a:lnTo>
                  <a:pt x="199326" y="37386"/>
                </a:lnTo>
                <a:lnTo>
                  <a:pt x="239922" y="20732"/>
                </a:lnTo>
                <a:lnTo>
                  <a:pt x="295037" y="20717"/>
                </a:lnTo>
                <a:lnTo>
                  <a:pt x="290326" y="16399"/>
                </a:lnTo>
                <a:lnTo>
                  <a:pt x="281845" y="10585"/>
                </a:lnTo>
                <a:lnTo>
                  <a:pt x="272485" y="5951"/>
                </a:lnTo>
                <a:lnTo>
                  <a:pt x="262377" y="2643"/>
                </a:lnTo>
                <a:lnTo>
                  <a:pt x="251521" y="659"/>
                </a:lnTo>
                <a:lnTo>
                  <a:pt x="239916" y="0"/>
                </a:lnTo>
                <a:close/>
              </a:path>
              <a:path w="1724025" h="167004">
                <a:moveTo>
                  <a:pt x="295037" y="20717"/>
                </a:moveTo>
                <a:lnTo>
                  <a:pt x="239922" y="20732"/>
                </a:lnTo>
                <a:lnTo>
                  <a:pt x="248071" y="21205"/>
                </a:lnTo>
                <a:lnTo>
                  <a:pt x="255702" y="22628"/>
                </a:lnTo>
                <a:lnTo>
                  <a:pt x="289238" y="49773"/>
                </a:lnTo>
                <a:lnTo>
                  <a:pt x="296146" y="83375"/>
                </a:lnTo>
                <a:lnTo>
                  <a:pt x="295717" y="92819"/>
                </a:lnTo>
                <a:lnTo>
                  <a:pt x="280840" y="129451"/>
                </a:lnTo>
                <a:lnTo>
                  <a:pt x="239956" y="146278"/>
                </a:lnTo>
                <a:lnTo>
                  <a:pt x="295116" y="146263"/>
                </a:lnTo>
                <a:lnTo>
                  <a:pt x="317173" y="106750"/>
                </a:lnTo>
                <a:lnTo>
                  <a:pt x="319643" y="83368"/>
                </a:lnTo>
                <a:lnTo>
                  <a:pt x="319021" y="71419"/>
                </a:lnTo>
                <a:lnTo>
                  <a:pt x="304267" y="31138"/>
                </a:lnTo>
                <a:lnTo>
                  <a:pt x="297800" y="23250"/>
                </a:lnTo>
                <a:lnTo>
                  <a:pt x="295037" y="20717"/>
                </a:lnTo>
                <a:close/>
              </a:path>
              <a:path w="1724025" h="167004">
                <a:moveTo>
                  <a:pt x="367342" y="2730"/>
                </a:moveTo>
                <a:lnTo>
                  <a:pt x="340159" y="2737"/>
                </a:lnTo>
                <a:lnTo>
                  <a:pt x="340203" y="163989"/>
                </a:lnTo>
                <a:lnTo>
                  <a:pt x="363239" y="163982"/>
                </a:lnTo>
                <a:lnTo>
                  <a:pt x="363206" y="43274"/>
                </a:lnTo>
                <a:lnTo>
                  <a:pt x="387968" y="43267"/>
                </a:lnTo>
                <a:lnTo>
                  <a:pt x="367342" y="2730"/>
                </a:lnTo>
                <a:close/>
              </a:path>
              <a:path w="1724025" h="167004">
                <a:moveTo>
                  <a:pt x="504877" y="43006"/>
                </a:moveTo>
                <a:lnTo>
                  <a:pt x="481841" y="43012"/>
                </a:lnTo>
                <a:lnTo>
                  <a:pt x="481874" y="163951"/>
                </a:lnTo>
                <a:lnTo>
                  <a:pt x="504910" y="163944"/>
                </a:lnTo>
                <a:lnTo>
                  <a:pt x="504877" y="43006"/>
                </a:lnTo>
                <a:close/>
              </a:path>
              <a:path w="1724025" h="167004">
                <a:moveTo>
                  <a:pt x="387968" y="43267"/>
                </a:moveTo>
                <a:lnTo>
                  <a:pt x="363206" y="43274"/>
                </a:lnTo>
                <a:lnTo>
                  <a:pt x="413681" y="140933"/>
                </a:lnTo>
                <a:lnTo>
                  <a:pt x="431419" y="140928"/>
                </a:lnTo>
                <a:lnTo>
                  <a:pt x="446605" y="111438"/>
                </a:lnTo>
                <a:lnTo>
                  <a:pt x="422657" y="111445"/>
                </a:lnTo>
                <a:lnTo>
                  <a:pt x="387968" y="43267"/>
                </a:lnTo>
                <a:close/>
              </a:path>
              <a:path w="1724025" h="167004">
                <a:moveTo>
                  <a:pt x="504867" y="2693"/>
                </a:moveTo>
                <a:lnTo>
                  <a:pt x="477684" y="2700"/>
                </a:lnTo>
                <a:lnTo>
                  <a:pt x="422657" y="111445"/>
                </a:lnTo>
                <a:lnTo>
                  <a:pt x="446605" y="111438"/>
                </a:lnTo>
                <a:lnTo>
                  <a:pt x="481841" y="43012"/>
                </a:lnTo>
                <a:lnTo>
                  <a:pt x="504877" y="43006"/>
                </a:lnTo>
                <a:lnTo>
                  <a:pt x="504867" y="2693"/>
                </a:lnTo>
                <a:close/>
              </a:path>
              <a:path w="1724025" h="167004">
                <a:moveTo>
                  <a:pt x="586500" y="2671"/>
                </a:moveTo>
                <a:lnTo>
                  <a:pt x="531214" y="2686"/>
                </a:lnTo>
                <a:lnTo>
                  <a:pt x="531257" y="163937"/>
                </a:lnTo>
                <a:lnTo>
                  <a:pt x="554293" y="163931"/>
                </a:lnTo>
                <a:lnTo>
                  <a:pt x="554275" y="98509"/>
                </a:lnTo>
                <a:lnTo>
                  <a:pt x="586526" y="98500"/>
                </a:lnTo>
                <a:lnTo>
                  <a:pt x="626605" y="87740"/>
                </a:lnTo>
                <a:lnTo>
                  <a:pt x="634058" y="79368"/>
                </a:lnTo>
                <a:lnTo>
                  <a:pt x="554270" y="79389"/>
                </a:lnTo>
                <a:lnTo>
                  <a:pt x="554255" y="21799"/>
                </a:lnTo>
                <a:lnTo>
                  <a:pt x="634072" y="21778"/>
                </a:lnTo>
                <a:lnTo>
                  <a:pt x="632500" y="18937"/>
                </a:lnTo>
                <a:lnTo>
                  <a:pt x="626355" y="13257"/>
                </a:lnTo>
                <a:lnTo>
                  <a:pt x="618061" y="9113"/>
                </a:lnTo>
                <a:lnTo>
                  <a:pt x="611423" y="6292"/>
                </a:lnTo>
                <a:lnTo>
                  <a:pt x="603950" y="4279"/>
                </a:lnTo>
                <a:lnTo>
                  <a:pt x="595643" y="3072"/>
                </a:lnTo>
                <a:lnTo>
                  <a:pt x="586500" y="2671"/>
                </a:lnTo>
                <a:close/>
              </a:path>
              <a:path w="1724025" h="167004">
                <a:moveTo>
                  <a:pt x="715008" y="2636"/>
                </a:moveTo>
                <a:lnTo>
                  <a:pt x="689899" y="2643"/>
                </a:lnTo>
                <a:lnTo>
                  <a:pt x="630740" y="163911"/>
                </a:lnTo>
                <a:lnTo>
                  <a:pt x="654697" y="163904"/>
                </a:lnTo>
                <a:lnTo>
                  <a:pt x="668910" y="124048"/>
                </a:lnTo>
                <a:lnTo>
                  <a:pt x="657451" y="124051"/>
                </a:lnTo>
                <a:lnTo>
                  <a:pt x="663896" y="105621"/>
                </a:lnTo>
                <a:lnTo>
                  <a:pt x="675482" y="105618"/>
                </a:lnTo>
                <a:lnTo>
                  <a:pt x="702346" y="30283"/>
                </a:lnTo>
                <a:lnTo>
                  <a:pt x="725125" y="30277"/>
                </a:lnTo>
                <a:lnTo>
                  <a:pt x="715008" y="2636"/>
                </a:lnTo>
                <a:close/>
              </a:path>
              <a:path w="1724025" h="167004">
                <a:moveTo>
                  <a:pt x="725125" y="30277"/>
                </a:moveTo>
                <a:lnTo>
                  <a:pt x="702346" y="30283"/>
                </a:lnTo>
                <a:lnTo>
                  <a:pt x="749605" y="163879"/>
                </a:lnTo>
                <a:lnTo>
                  <a:pt x="774024" y="163872"/>
                </a:lnTo>
                <a:lnTo>
                  <a:pt x="759438" y="124024"/>
                </a:lnTo>
                <a:lnTo>
                  <a:pt x="745909" y="124028"/>
                </a:lnTo>
                <a:lnTo>
                  <a:pt x="739684" y="105601"/>
                </a:lnTo>
                <a:lnTo>
                  <a:pt x="752694" y="105597"/>
                </a:lnTo>
                <a:lnTo>
                  <a:pt x="725125" y="30277"/>
                </a:lnTo>
                <a:close/>
              </a:path>
              <a:path w="1724025" h="167004">
                <a:moveTo>
                  <a:pt x="675482" y="105618"/>
                </a:moveTo>
                <a:lnTo>
                  <a:pt x="663896" y="105621"/>
                </a:lnTo>
                <a:lnTo>
                  <a:pt x="657451" y="124051"/>
                </a:lnTo>
                <a:lnTo>
                  <a:pt x="668910" y="124048"/>
                </a:lnTo>
                <a:lnTo>
                  <a:pt x="675482" y="105618"/>
                </a:lnTo>
                <a:close/>
              </a:path>
              <a:path w="1724025" h="167004">
                <a:moveTo>
                  <a:pt x="728991" y="105603"/>
                </a:moveTo>
                <a:lnTo>
                  <a:pt x="675482" y="105618"/>
                </a:lnTo>
                <a:lnTo>
                  <a:pt x="668910" y="124048"/>
                </a:lnTo>
                <a:lnTo>
                  <a:pt x="735509" y="124030"/>
                </a:lnTo>
                <a:lnTo>
                  <a:pt x="728991" y="105603"/>
                </a:lnTo>
                <a:close/>
              </a:path>
              <a:path w="1724025" h="167004">
                <a:moveTo>
                  <a:pt x="752694" y="105597"/>
                </a:moveTo>
                <a:lnTo>
                  <a:pt x="739684" y="105601"/>
                </a:lnTo>
                <a:lnTo>
                  <a:pt x="745909" y="124028"/>
                </a:lnTo>
                <a:lnTo>
                  <a:pt x="759438" y="124024"/>
                </a:lnTo>
                <a:lnTo>
                  <a:pt x="752694" y="105597"/>
                </a:lnTo>
                <a:close/>
              </a:path>
              <a:path w="1724025" h="167004">
                <a:moveTo>
                  <a:pt x="634072" y="21778"/>
                </a:moveTo>
                <a:lnTo>
                  <a:pt x="585584" y="21791"/>
                </a:lnTo>
                <a:lnTo>
                  <a:pt x="593920" y="22264"/>
                </a:lnTo>
                <a:lnTo>
                  <a:pt x="600961" y="23687"/>
                </a:lnTo>
                <a:lnTo>
                  <a:pt x="618996" y="59484"/>
                </a:lnTo>
                <a:lnTo>
                  <a:pt x="616387" y="66549"/>
                </a:lnTo>
                <a:lnTo>
                  <a:pt x="585599" y="79381"/>
                </a:lnTo>
                <a:lnTo>
                  <a:pt x="634058" y="79368"/>
                </a:lnTo>
                <a:lnTo>
                  <a:pt x="636507" y="74760"/>
                </a:lnTo>
                <a:lnTo>
                  <a:pt x="640498" y="67541"/>
                </a:lnTo>
                <a:lnTo>
                  <a:pt x="642493" y="59478"/>
                </a:lnTo>
                <a:lnTo>
                  <a:pt x="642488" y="41510"/>
                </a:lnTo>
                <a:lnTo>
                  <a:pt x="640489" y="33371"/>
                </a:lnTo>
                <a:lnTo>
                  <a:pt x="634072" y="21778"/>
                </a:lnTo>
                <a:close/>
              </a:path>
              <a:path w="1724025" h="167004">
                <a:moveTo>
                  <a:pt x="813080" y="2610"/>
                </a:moveTo>
                <a:lnTo>
                  <a:pt x="790044" y="2616"/>
                </a:lnTo>
                <a:lnTo>
                  <a:pt x="790087" y="163868"/>
                </a:lnTo>
                <a:lnTo>
                  <a:pt x="813123" y="163862"/>
                </a:lnTo>
                <a:lnTo>
                  <a:pt x="813090" y="40389"/>
                </a:lnTo>
                <a:lnTo>
                  <a:pt x="838253" y="40382"/>
                </a:lnTo>
                <a:lnTo>
                  <a:pt x="813080" y="2610"/>
                </a:lnTo>
                <a:close/>
              </a:path>
              <a:path w="1724025" h="167004">
                <a:moveTo>
                  <a:pt x="838253" y="40382"/>
                </a:moveTo>
                <a:lnTo>
                  <a:pt x="813090" y="40389"/>
                </a:lnTo>
                <a:lnTo>
                  <a:pt x="895362" y="163840"/>
                </a:lnTo>
                <a:lnTo>
                  <a:pt x="918398" y="163834"/>
                </a:lnTo>
                <a:lnTo>
                  <a:pt x="918388" y="126055"/>
                </a:lnTo>
                <a:lnTo>
                  <a:pt x="895352" y="126061"/>
                </a:lnTo>
                <a:lnTo>
                  <a:pt x="838253" y="40382"/>
                </a:lnTo>
                <a:close/>
              </a:path>
              <a:path w="1724025" h="167004">
                <a:moveTo>
                  <a:pt x="918354" y="2582"/>
                </a:moveTo>
                <a:lnTo>
                  <a:pt x="895319" y="2588"/>
                </a:lnTo>
                <a:lnTo>
                  <a:pt x="895352" y="126061"/>
                </a:lnTo>
                <a:lnTo>
                  <a:pt x="918388" y="126055"/>
                </a:lnTo>
                <a:lnTo>
                  <a:pt x="918354" y="2582"/>
                </a:lnTo>
                <a:close/>
              </a:path>
              <a:path w="1724025" h="167004">
                <a:moveTo>
                  <a:pt x="958246" y="2571"/>
                </a:moveTo>
                <a:lnTo>
                  <a:pt x="932216" y="2578"/>
                </a:lnTo>
                <a:lnTo>
                  <a:pt x="985226" y="103922"/>
                </a:lnTo>
                <a:lnTo>
                  <a:pt x="985242" y="163816"/>
                </a:lnTo>
                <a:lnTo>
                  <a:pt x="1008278" y="163810"/>
                </a:lnTo>
                <a:lnTo>
                  <a:pt x="1008261" y="103916"/>
                </a:lnTo>
                <a:lnTo>
                  <a:pt x="1016084" y="88941"/>
                </a:lnTo>
                <a:lnTo>
                  <a:pt x="993284" y="88947"/>
                </a:lnTo>
                <a:lnTo>
                  <a:pt x="996958" y="81414"/>
                </a:lnTo>
                <a:lnTo>
                  <a:pt x="958246" y="2571"/>
                </a:lnTo>
                <a:close/>
              </a:path>
              <a:path w="1724025" h="167004">
                <a:moveTo>
                  <a:pt x="996958" y="81414"/>
                </a:moveTo>
                <a:lnTo>
                  <a:pt x="993284" y="88947"/>
                </a:lnTo>
                <a:lnTo>
                  <a:pt x="1000656" y="88945"/>
                </a:lnTo>
                <a:lnTo>
                  <a:pt x="996958" y="81414"/>
                </a:lnTo>
                <a:close/>
              </a:path>
              <a:path w="1724025" h="167004">
                <a:moveTo>
                  <a:pt x="1061217" y="2544"/>
                </a:moveTo>
                <a:lnTo>
                  <a:pt x="1035417" y="2551"/>
                </a:lnTo>
                <a:lnTo>
                  <a:pt x="996958" y="81414"/>
                </a:lnTo>
                <a:lnTo>
                  <a:pt x="1000656" y="88945"/>
                </a:lnTo>
                <a:lnTo>
                  <a:pt x="1016084" y="88941"/>
                </a:lnTo>
                <a:lnTo>
                  <a:pt x="1061217" y="2544"/>
                </a:lnTo>
                <a:close/>
              </a:path>
              <a:path w="1724025" h="167004">
                <a:moveTo>
                  <a:pt x="1149810" y="2520"/>
                </a:moveTo>
                <a:lnTo>
                  <a:pt x="1126774" y="2526"/>
                </a:lnTo>
                <a:lnTo>
                  <a:pt x="1126817" y="163778"/>
                </a:lnTo>
                <a:lnTo>
                  <a:pt x="1149853" y="163772"/>
                </a:lnTo>
                <a:lnTo>
                  <a:pt x="1149820" y="40299"/>
                </a:lnTo>
                <a:lnTo>
                  <a:pt x="1174983" y="40292"/>
                </a:lnTo>
                <a:lnTo>
                  <a:pt x="1149810" y="2520"/>
                </a:lnTo>
                <a:close/>
              </a:path>
              <a:path w="1724025" h="167004">
                <a:moveTo>
                  <a:pt x="1174983" y="40292"/>
                </a:moveTo>
                <a:lnTo>
                  <a:pt x="1149820" y="40299"/>
                </a:lnTo>
                <a:lnTo>
                  <a:pt x="1232092" y="163750"/>
                </a:lnTo>
                <a:lnTo>
                  <a:pt x="1255128" y="163743"/>
                </a:lnTo>
                <a:lnTo>
                  <a:pt x="1255117" y="125964"/>
                </a:lnTo>
                <a:lnTo>
                  <a:pt x="1232081" y="125971"/>
                </a:lnTo>
                <a:lnTo>
                  <a:pt x="1174983" y="40292"/>
                </a:lnTo>
                <a:close/>
              </a:path>
              <a:path w="1724025" h="167004">
                <a:moveTo>
                  <a:pt x="1255084" y="2492"/>
                </a:moveTo>
                <a:lnTo>
                  <a:pt x="1232048" y="2498"/>
                </a:lnTo>
                <a:lnTo>
                  <a:pt x="1232081" y="125971"/>
                </a:lnTo>
                <a:lnTo>
                  <a:pt x="1255117" y="125964"/>
                </a:lnTo>
                <a:lnTo>
                  <a:pt x="1255084" y="2492"/>
                </a:lnTo>
                <a:close/>
              </a:path>
              <a:path w="1724025" h="167004">
                <a:moveTo>
                  <a:pt x="1355561" y="2465"/>
                </a:moveTo>
                <a:lnTo>
                  <a:pt x="1330451" y="2472"/>
                </a:lnTo>
                <a:lnTo>
                  <a:pt x="1271292" y="163739"/>
                </a:lnTo>
                <a:lnTo>
                  <a:pt x="1295250" y="163733"/>
                </a:lnTo>
                <a:lnTo>
                  <a:pt x="1309462" y="123877"/>
                </a:lnTo>
                <a:lnTo>
                  <a:pt x="1298003" y="123880"/>
                </a:lnTo>
                <a:lnTo>
                  <a:pt x="1304448" y="105449"/>
                </a:lnTo>
                <a:lnTo>
                  <a:pt x="1316034" y="105446"/>
                </a:lnTo>
                <a:lnTo>
                  <a:pt x="1342898" y="30111"/>
                </a:lnTo>
                <a:lnTo>
                  <a:pt x="1365678" y="30105"/>
                </a:lnTo>
                <a:lnTo>
                  <a:pt x="1355561" y="2465"/>
                </a:lnTo>
                <a:close/>
              </a:path>
              <a:path w="1724025" h="167004">
                <a:moveTo>
                  <a:pt x="1365678" y="30105"/>
                </a:moveTo>
                <a:lnTo>
                  <a:pt x="1342898" y="30111"/>
                </a:lnTo>
                <a:lnTo>
                  <a:pt x="1390158" y="163707"/>
                </a:lnTo>
                <a:lnTo>
                  <a:pt x="1414576" y="163701"/>
                </a:lnTo>
                <a:lnTo>
                  <a:pt x="1399991" y="123852"/>
                </a:lnTo>
                <a:lnTo>
                  <a:pt x="1386461" y="123856"/>
                </a:lnTo>
                <a:lnTo>
                  <a:pt x="1380237" y="105429"/>
                </a:lnTo>
                <a:lnTo>
                  <a:pt x="1393246" y="105425"/>
                </a:lnTo>
                <a:lnTo>
                  <a:pt x="1365678" y="30105"/>
                </a:lnTo>
                <a:close/>
              </a:path>
              <a:path w="1724025" h="167004">
                <a:moveTo>
                  <a:pt x="1316034" y="105446"/>
                </a:moveTo>
                <a:lnTo>
                  <a:pt x="1304448" y="105449"/>
                </a:lnTo>
                <a:lnTo>
                  <a:pt x="1298003" y="123880"/>
                </a:lnTo>
                <a:lnTo>
                  <a:pt x="1309462" y="123877"/>
                </a:lnTo>
                <a:lnTo>
                  <a:pt x="1316034" y="105446"/>
                </a:lnTo>
                <a:close/>
              </a:path>
              <a:path w="1724025" h="167004">
                <a:moveTo>
                  <a:pt x="1369543" y="105432"/>
                </a:moveTo>
                <a:lnTo>
                  <a:pt x="1316034" y="105446"/>
                </a:lnTo>
                <a:lnTo>
                  <a:pt x="1309462" y="123877"/>
                </a:lnTo>
                <a:lnTo>
                  <a:pt x="1376061" y="123859"/>
                </a:lnTo>
                <a:lnTo>
                  <a:pt x="1369543" y="105432"/>
                </a:lnTo>
                <a:close/>
              </a:path>
              <a:path w="1724025" h="167004">
                <a:moveTo>
                  <a:pt x="1393246" y="105425"/>
                </a:moveTo>
                <a:lnTo>
                  <a:pt x="1380237" y="105429"/>
                </a:lnTo>
                <a:lnTo>
                  <a:pt x="1386461" y="123856"/>
                </a:lnTo>
                <a:lnTo>
                  <a:pt x="1399991" y="123852"/>
                </a:lnTo>
                <a:lnTo>
                  <a:pt x="1393246" y="105425"/>
                </a:lnTo>
                <a:close/>
              </a:path>
              <a:path w="1724025" h="167004">
                <a:moveTo>
                  <a:pt x="1457779" y="2437"/>
                </a:moveTo>
                <a:lnTo>
                  <a:pt x="1430597" y="2445"/>
                </a:lnTo>
                <a:lnTo>
                  <a:pt x="1430640" y="163696"/>
                </a:lnTo>
                <a:lnTo>
                  <a:pt x="1453676" y="163690"/>
                </a:lnTo>
                <a:lnTo>
                  <a:pt x="1453643" y="42982"/>
                </a:lnTo>
                <a:lnTo>
                  <a:pt x="1478405" y="42975"/>
                </a:lnTo>
                <a:lnTo>
                  <a:pt x="1457779" y="2437"/>
                </a:lnTo>
                <a:close/>
              </a:path>
              <a:path w="1724025" h="167004">
                <a:moveTo>
                  <a:pt x="1595314" y="42713"/>
                </a:moveTo>
                <a:lnTo>
                  <a:pt x="1572278" y="42720"/>
                </a:lnTo>
                <a:lnTo>
                  <a:pt x="1572311" y="163658"/>
                </a:lnTo>
                <a:lnTo>
                  <a:pt x="1595347" y="163652"/>
                </a:lnTo>
                <a:lnTo>
                  <a:pt x="1595314" y="42713"/>
                </a:lnTo>
                <a:close/>
              </a:path>
              <a:path w="1724025" h="167004">
                <a:moveTo>
                  <a:pt x="1478405" y="42975"/>
                </a:moveTo>
                <a:lnTo>
                  <a:pt x="1453643" y="42982"/>
                </a:lnTo>
                <a:lnTo>
                  <a:pt x="1504118" y="140641"/>
                </a:lnTo>
                <a:lnTo>
                  <a:pt x="1521856" y="140636"/>
                </a:lnTo>
                <a:lnTo>
                  <a:pt x="1537042" y="111146"/>
                </a:lnTo>
                <a:lnTo>
                  <a:pt x="1513094" y="111152"/>
                </a:lnTo>
                <a:lnTo>
                  <a:pt x="1478405" y="42975"/>
                </a:lnTo>
                <a:close/>
              </a:path>
              <a:path w="1724025" h="167004">
                <a:moveTo>
                  <a:pt x="1595304" y="2401"/>
                </a:moveTo>
                <a:lnTo>
                  <a:pt x="1568121" y="2408"/>
                </a:lnTo>
                <a:lnTo>
                  <a:pt x="1513094" y="111152"/>
                </a:lnTo>
                <a:lnTo>
                  <a:pt x="1537042" y="111146"/>
                </a:lnTo>
                <a:lnTo>
                  <a:pt x="1572278" y="42720"/>
                </a:lnTo>
                <a:lnTo>
                  <a:pt x="1595314" y="42713"/>
                </a:lnTo>
                <a:lnTo>
                  <a:pt x="1595304" y="2401"/>
                </a:lnTo>
                <a:close/>
              </a:path>
              <a:path w="1724025" h="167004">
                <a:moveTo>
                  <a:pt x="1723470" y="2366"/>
                </a:moveTo>
                <a:lnTo>
                  <a:pt x="1621651" y="2393"/>
                </a:lnTo>
                <a:lnTo>
                  <a:pt x="1621694" y="163645"/>
                </a:lnTo>
                <a:lnTo>
                  <a:pt x="1723513" y="163618"/>
                </a:lnTo>
                <a:lnTo>
                  <a:pt x="1723508" y="144728"/>
                </a:lnTo>
                <a:lnTo>
                  <a:pt x="1644725" y="144749"/>
                </a:lnTo>
                <a:lnTo>
                  <a:pt x="1644711" y="91306"/>
                </a:lnTo>
                <a:lnTo>
                  <a:pt x="1716583" y="91287"/>
                </a:lnTo>
                <a:lnTo>
                  <a:pt x="1716578" y="72858"/>
                </a:lnTo>
                <a:lnTo>
                  <a:pt x="1644706" y="72877"/>
                </a:lnTo>
                <a:lnTo>
                  <a:pt x="1644692" y="21277"/>
                </a:lnTo>
                <a:lnTo>
                  <a:pt x="1723475" y="21256"/>
                </a:lnTo>
                <a:lnTo>
                  <a:pt x="1723470" y="23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345009" y="10861537"/>
            <a:ext cx="1285240" cy="167640"/>
          </a:xfrm>
          <a:custGeom>
            <a:avLst/>
            <a:gdLst/>
            <a:ahLst/>
            <a:cxnLst/>
            <a:rect l="l" t="t" r="r" b="b"/>
            <a:pathLst>
              <a:path w="1285240" h="167640">
                <a:moveTo>
                  <a:pt x="24187" y="115920"/>
                </a:moveTo>
                <a:lnTo>
                  <a:pt x="0" y="115927"/>
                </a:lnTo>
                <a:lnTo>
                  <a:pt x="462" y="123399"/>
                </a:lnTo>
                <a:lnTo>
                  <a:pt x="1846" y="130381"/>
                </a:lnTo>
                <a:lnTo>
                  <a:pt x="28115" y="160839"/>
                </a:lnTo>
                <a:lnTo>
                  <a:pt x="59216" y="167051"/>
                </a:lnTo>
                <a:lnTo>
                  <a:pt x="67940" y="166645"/>
                </a:lnTo>
                <a:lnTo>
                  <a:pt x="103901" y="150453"/>
                </a:lnTo>
                <a:lnTo>
                  <a:pt x="105559" y="147688"/>
                </a:lnTo>
                <a:lnTo>
                  <a:pt x="51685" y="147703"/>
                </a:lnTo>
                <a:lnTo>
                  <a:pt x="45312" y="146322"/>
                </a:lnTo>
                <a:lnTo>
                  <a:pt x="24342" y="121756"/>
                </a:lnTo>
                <a:lnTo>
                  <a:pt x="24187" y="115920"/>
                </a:lnTo>
                <a:close/>
              </a:path>
              <a:path w="1285240" h="167640">
                <a:moveTo>
                  <a:pt x="56867" y="271"/>
                </a:moveTo>
                <a:lnTo>
                  <a:pt x="15560" y="14948"/>
                </a:lnTo>
                <a:lnTo>
                  <a:pt x="11262" y="21707"/>
                </a:lnTo>
                <a:lnTo>
                  <a:pt x="6964" y="28312"/>
                </a:lnTo>
                <a:lnTo>
                  <a:pt x="4816" y="36144"/>
                </a:lnTo>
                <a:lnTo>
                  <a:pt x="4853" y="45666"/>
                </a:lnTo>
                <a:lnTo>
                  <a:pt x="5396" y="52778"/>
                </a:lnTo>
                <a:lnTo>
                  <a:pt x="33393" y="83696"/>
                </a:lnTo>
                <a:lnTo>
                  <a:pt x="66184" y="94946"/>
                </a:lnTo>
                <a:lnTo>
                  <a:pt x="71329" y="97018"/>
                </a:lnTo>
                <a:lnTo>
                  <a:pt x="90304" y="127497"/>
                </a:lnTo>
                <a:lnTo>
                  <a:pt x="89076" y="131875"/>
                </a:lnTo>
                <a:lnTo>
                  <a:pt x="86620" y="135715"/>
                </a:lnTo>
                <a:lnTo>
                  <a:pt x="84164" y="139401"/>
                </a:lnTo>
                <a:lnTo>
                  <a:pt x="80556" y="142320"/>
                </a:lnTo>
                <a:lnTo>
                  <a:pt x="75795" y="144471"/>
                </a:lnTo>
                <a:lnTo>
                  <a:pt x="71189" y="146622"/>
                </a:lnTo>
                <a:lnTo>
                  <a:pt x="65660" y="147699"/>
                </a:lnTo>
                <a:lnTo>
                  <a:pt x="105559" y="147688"/>
                </a:lnTo>
                <a:lnTo>
                  <a:pt x="112190" y="136629"/>
                </a:lnTo>
                <a:lnTo>
                  <a:pt x="114261" y="129180"/>
                </a:lnTo>
                <a:lnTo>
                  <a:pt x="114257" y="111980"/>
                </a:lnTo>
                <a:lnTo>
                  <a:pt x="112412" y="104456"/>
                </a:lnTo>
                <a:lnTo>
                  <a:pt x="108725" y="98621"/>
                </a:lnTo>
                <a:lnTo>
                  <a:pt x="105191" y="92632"/>
                </a:lnTo>
                <a:lnTo>
                  <a:pt x="100275" y="87796"/>
                </a:lnTo>
                <a:lnTo>
                  <a:pt x="93978" y="84112"/>
                </a:lnTo>
                <a:lnTo>
                  <a:pt x="87834" y="80274"/>
                </a:lnTo>
                <a:lnTo>
                  <a:pt x="80768" y="77051"/>
                </a:lnTo>
                <a:lnTo>
                  <a:pt x="60418" y="70376"/>
                </a:lnTo>
                <a:lnTo>
                  <a:pt x="55043" y="68688"/>
                </a:lnTo>
                <a:lnTo>
                  <a:pt x="49821" y="66847"/>
                </a:lnTo>
                <a:lnTo>
                  <a:pt x="29004" y="38211"/>
                </a:lnTo>
                <a:lnTo>
                  <a:pt x="30155" y="33988"/>
                </a:lnTo>
                <a:lnTo>
                  <a:pt x="101246" y="19686"/>
                </a:lnTo>
                <a:lnTo>
                  <a:pt x="98259" y="15157"/>
                </a:lnTo>
                <a:lnTo>
                  <a:pt x="64455" y="629"/>
                </a:lnTo>
                <a:lnTo>
                  <a:pt x="56867" y="271"/>
                </a:lnTo>
                <a:close/>
              </a:path>
              <a:path w="1285240" h="167640">
                <a:moveTo>
                  <a:pt x="101246" y="19686"/>
                </a:moveTo>
                <a:lnTo>
                  <a:pt x="50960" y="19700"/>
                </a:lnTo>
                <a:lnTo>
                  <a:pt x="56181" y="19852"/>
                </a:lnTo>
                <a:lnTo>
                  <a:pt x="62478" y="19850"/>
                </a:lnTo>
                <a:lnTo>
                  <a:pt x="67777" y="21154"/>
                </a:lnTo>
                <a:lnTo>
                  <a:pt x="72077" y="23764"/>
                </a:lnTo>
                <a:lnTo>
                  <a:pt x="76378" y="26220"/>
                </a:lnTo>
                <a:lnTo>
                  <a:pt x="79604" y="29444"/>
                </a:lnTo>
                <a:lnTo>
                  <a:pt x="83906" y="37429"/>
                </a:lnTo>
                <a:lnTo>
                  <a:pt x="84982" y="41498"/>
                </a:lnTo>
                <a:lnTo>
                  <a:pt x="84983" y="45644"/>
                </a:lnTo>
                <a:lnTo>
                  <a:pt x="109401" y="45638"/>
                </a:lnTo>
                <a:lnTo>
                  <a:pt x="109399" y="36577"/>
                </a:lnTo>
                <a:lnTo>
                  <a:pt x="107170" y="28669"/>
                </a:lnTo>
                <a:lnTo>
                  <a:pt x="101246" y="19686"/>
                </a:lnTo>
                <a:close/>
              </a:path>
              <a:path w="1285240" h="167640">
                <a:moveTo>
                  <a:pt x="208436" y="2995"/>
                </a:moveTo>
                <a:lnTo>
                  <a:pt x="183326" y="3002"/>
                </a:lnTo>
                <a:lnTo>
                  <a:pt x="124167" y="164269"/>
                </a:lnTo>
                <a:lnTo>
                  <a:pt x="148125" y="164263"/>
                </a:lnTo>
                <a:lnTo>
                  <a:pt x="162337" y="124407"/>
                </a:lnTo>
                <a:lnTo>
                  <a:pt x="150878" y="124410"/>
                </a:lnTo>
                <a:lnTo>
                  <a:pt x="157323" y="105979"/>
                </a:lnTo>
                <a:lnTo>
                  <a:pt x="168909" y="105976"/>
                </a:lnTo>
                <a:lnTo>
                  <a:pt x="195773" y="30641"/>
                </a:lnTo>
                <a:lnTo>
                  <a:pt x="218552" y="30635"/>
                </a:lnTo>
                <a:lnTo>
                  <a:pt x="208436" y="2995"/>
                </a:lnTo>
                <a:close/>
              </a:path>
              <a:path w="1285240" h="167640">
                <a:moveTo>
                  <a:pt x="218552" y="30635"/>
                </a:moveTo>
                <a:lnTo>
                  <a:pt x="195773" y="30641"/>
                </a:lnTo>
                <a:lnTo>
                  <a:pt x="243033" y="164237"/>
                </a:lnTo>
                <a:lnTo>
                  <a:pt x="267451" y="164231"/>
                </a:lnTo>
                <a:lnTo>
                  <a:pt x="252866" y="124382"/>
                </a:lnTo>
                <a:lnTo>
                  <a:pt x="239336" y="124386"/>
                </a:lnTo>
                <a:lnTo>
                  <a:pt x="233112" y="105959"/>
                </a:lnTo>
                <a:lnTo>
                  <a:pt x="246121" y="105955"/>
                </a:lnTo>
                <a:lnTo>
                  <a:pt x="218552" y="30635"/>
                </a:lnTo>
                <a:close/>
              </a:path>
              <a:path w="1285240" h="167640">
                <a:moveTo>
                  <a:pt x="168909" y="105976"/>
                </a:moveTo>
                <a:lnTo>
                  <a:pt x="157323" y="105979"/>
                </a:lnTo>
                <a:lnTo>
                  <a:pt x="150878" y="124410"/>
                </a:lnTo>
                <a:lnTo>
                  <a:pt x="162337" y="124407"/>
                </a:lnTo>
                <a:lnTo>
                  <a:pt x="168909" y="105976"/>
                </a:lnTo>
                <a:close/>
              </a:path>
              <a:path w="1285240" h="167640">
                <a:moveTo>
                  <a:pt x="222418" y="105962"/>
                </a:moveTo>
                <a:lnTo>
                  <a:pt x="168909" y="105976"/>
                </a:lnTo>
                <a:lnTo>
                  <a:pt x="162337" y="124407"/>
                </a:lnTo>
                <a:lnTo>
                  <a:pt x="228936" y="124389"/>
                </a:lnTo>
                <a:lnTo>
                  <a:pt x="222418" y="105962"/>
                </a:lnTo>
                <a:close/>
              </a:path>
              <a:path w="1285240" h="167640">
                <a:moveTo>
                  <a:pt x="246121" y="105955"/>
                </a:moveTo>
                <a:lnTo>
                  <a:pt x="233112" y="105959"/>
                </a:lnTo>
                <a:lnTo>
                  <a:pt x="239336" y="124386"/>
                </a:lnTo>
                <a:lnTo>
                  <a:pt x="252866" y="124382"/>
                </a:lnTo>
                <a:lnTo>
                  <a:pt x="246121" y="105955"/>
                </a:lnTo>
                <a:close/>
              </a:path>
              <a:path w="1285240" h="167640">
                <a:moveTo>
                  <a:pt x="306508" y="2969"/>
                </a:moveTo>
                <a:lnTo>
                  <a:pt x="283472" y="2975"/>
                </a:lnTo>
                <a:lnTo>
                  <a:pt x="283515" y="164226"/>
                </a:lnTo>
                <a:lnTo>
                  <a:pt x="380266" y="164200"/>
                </a:lnTo>
                <a:lnTo>
                  <a:pt x="380261" y="146002"/>
                </a:lnTo>
                <a:lnTo>
                  <a:pt x="306546" y="146022"/>
                </a:lnTo>
                <a:lnTo>
                  <a:pt x="306508" y="2969"/>
                </a:lnTo>
                <a:close/>
              </a:path>
              <a:path w="1285240" h="167640">
                <a:moveTo>
                  <a:pt x="501658" y="2916"/>
                </a:moveTo>
                <a:lnTo>
                  <a:pt x="399839" y="2944"/>
                </a:lnTo>
                <a:lnTo>
                  <a:pt x="399882" y="164195"/>
                </a:lnTo>
                <a:lnTo>
                  <a:pt x="501701" y="164168"/>
                </a:lnTo>
                <a:lnTo>
                  <a:pt x="501696" y="145278"/>
                </a:lnTo>
                <a:lnTo>
                  <a:pt x="422913" y="145300"/>
                </a:lnTo>
                <a:lnTo>
                  <a:pt x="422899" y="91856"/>
                </a:lnTo>
                <a:lnTo>
                  <a:pt x="494771" y="91837"/>
                </a:lnTo>
                <a:lnTo>
                  <a:pt x="494766" y="73408"/>
                </a:lnTo>
                <a:lnTo>
                  <a:pt x="422894" y="73427"/>
                </a:lnTo>
                <a:lnTo>
                  <a:pt x="422880" y="21827"/>
                </a:lnTo>
                <a:lnTo>
                  <a:pt x="501663" y="21806"/>
                </a:lnTo>
                <a:lnTo>
                  <a:pt x="501658" y="2916"/>
                </a:lnTo>
                <a:close/>
              </a:path>
              <a:path w="1285240" h="167640">
                <a:moveTo>
                  <a:pt x="541848" y="115782"/>
                </a:moveTo>
                <a:lnTo>
                  <a:pt x="517660" y="115788"/>
                </a:lnTo>
                <a:lnTo>
                  <a:pt x="518123" y="123260"/>
                </a:lnTo>
                <a:lnTo>
                  <a:pt x="519507" y="130243"/>
                </a:lnTo>
                <a:lnTo>
                  <a:pt x="545776" y="160701"/>
                </a:lnTo>
                <a:lnTo>
                  <a:pt x="576877" y="166912"/>
                </a:lnTo>
                <a:lnTo>
                  <a:pt x="585601" y="166507"/>
                </a:lnTo>
                <a:lnTo>
                  <a:pt x="621562" y="150314"/>
                </a:lnTo>
                <a:lnTo>
                  <a:pt x="623220" y="147549"/>
                </a:lnTo>
                <a:lnTo>
                  <a:pt x="569346" y="147564"/>
                </a:lnTo>
                <a:lnTo>
                  <a:pt x="562973" y="146183"/>
                </a:lnTo>
                <a:lnTo>
                  <a:pt x="542003" y="121617"/>
                </a:lnTo>
                <a:lnTo>
                  <a:pt x="541848" y="115782"/>
                </a:lnTo>
                <a:close/>
              </a:path>
              <a:path w="1285240" h="167640">
                <a:moveTo>
                  <a:pt x="574528" y="132"/>
                </a:moveTo>
                <a:lnTo>
                  <a:pt x="533221" y="14810"/>
                </a:lnTo>
                <a:lnTo>
                  <a:pt x="528923" y="21568"/>
                </a:lnTo>
                <a:lnTo>
                  <a:pt x="524625" y="28173"/>
                </a:lnTo>
                <a:lnTo>
                  <a:pt x="522477" y="36006"/>
                </a:lnTo>
                <a:lnTo>
                  <a:pt x="522514" y="45527"/>
                </a:lnTo>
                <a:lnTo>
                  <a:pt x="523057" y="52639"/>
                </a:lnTo>
                <a:lnTo>
                  <a:pt x="551054" y="83558"/>
                </a:lnTo>
                <a:lnTo>
                  <a:pt x="583845" y="94808"/>
                </a:lnTo>
                <a:lnTo>
                  <a:pt x="588990" y="96880"/>
                </a:lnTo>
                <a:lnTo>
                  <a:pt x="607964" y="127359"/>
                </a:lnTo>
                <a:lnTo>
                  <a:pt x="606737" y="131736"/>
                </a:lnTo>
                <a:lnTo>
                  <a:pt x="604281" y="135576"/>
                </a:lnTo>
                <a:lnTo>
                  <a:pt x="601825" y="139262"/>
                </a:lnTo>
                <a:lnTo>
                  <a:pt x="598217" y="142181"/>
                </a:lnTo>
                <a:lnTo>
                  <a:pt x="593456" y="144332"/>
                </a:lnTo>
                <a:lnTo>
                  <a:pt x="588850" y="146484"/>
                </a:lnTo>
                <a:lnTo>
                  <a:pt x="583321" y="147560"/>
                </a:lnTo>
                <a:lnTo>
                  <a:pt x="623220" y="147549"/>
                </a:lnTo>
                <a:lnTo>
                  <a:pt x="629851" y="136490"/>
                </a:lnTo>
                <a:lnTo>
                  <a:pt x="631922" y="129042"/>
                </a:lnTo>
                <a:lnTo>
                  <a:pt x="631918" y="111841"/>
                </a:lnTo>
                <a:lnTo>
                  <a:pt x="630073" y="104317"/>
                </a:lnTo>
                <a:lnTo>
                  <a:pt x="626386" y="98482"/>
                </a:lnTo>
                <a:lnTo>
                  <a:pt x="622852" y="92494"/>
                </a:lnTo>
                <a:lnTo>
                  <a:pt x="617936" y="87657"/>
                </a:lnTo>
                <a:lnTo>
                  <a:pt x="611639" y="83973"/>
                </a:lnTo>
                <a:lnTo>
                  <a:pt x="605495" y="80136"/>
                </a:lnTo>
                <a:lnTo>
                  <a:pt x="598429" y="76913"/>
                </a:lnTo>
                <a:lnTo>
                  <a:pt x="578079" y="70238"/>
                </a:lnTo>
                <a:lnTo>
                  <a:pt x="572704" y="68550"/>
                </a:lnTo>
                <a:lnTo>
                  <a:pt x="567482" y="66708"/>
                </a:lnTo>
                <a:lnTo>
                  <a:pt x="546665" y="38072"/>
                </a:lnTo>
                <a:lnTo>
                  <a:pt x="547816" y="33849"/>
                </a:lnTo>
                <a:lnTo>
                  <a:pt x="618907" y="19547"/>
                </a:lnTo>
                <a:lnTo>
                  <a:pt x="615920" y="15018"/>
                </a:lnTo>
                <a:lnTo>
                  <a:pt x="582116" y="490"/>
                </a:lnTo>
                <a:lnTo>
                  <a:pt x="574528" y="132"/>
                </a:lnTo>
                <a:close/>
              </a:path>
              <a:path w="1285240" h="167640">
                <a:moveTo>
                  <a:pt x="618907" y="19547"/>
                </a:moveTo>
                <a:lnTo>
                  <a:pt x="568621" y="19561"/>
                </a:lnTo>
                <a:lnTo>
                  <a:pt x="573842" y="19713"/>
                </a:lnTo>
                <a:lnTo>
                  <a:pt x="580139" y="19711"/>
                </a:lnTo>
                <a:lnTo>
                  <a:pt x="585438" y="21015"/>
                </a:lnTo>
                <a:lnTo>
                  <a:pt x="589738" y="23625"/>
                </a:lnTo>
                <a:lnTo>
                  <a:pt x="594039" y="26081"/>
                </a:lnTo>
                <a:lnTo>
                  <a:pt x="597265" y="29305"/>
                </a:lnTo>
                <a:lnTo>
                  <a:pt x="601567" y="37290"/>
                </a:lnTo>
                <a:lnTo>
                  <a:pt x="602643" y="41359"/>
                </a:lnTo>
                <a:lnTo>
                  <a:pt x="602644" y="45506"/>
                </a:lnTo>
                <a:lnTo>
                  <a:pt x="627062" y="45499"/>
                </a:lnTo>
                <a:lnTo>
                  <a:pt x="627060" y="36438"/>
                </a:lnTo>
                <a:lnTo>
                  <a:pt x="624831" y="28530"/>
                </a:lnTo>
                <a:lnTo>
                  <a:pt x="618907" y="19547"/>
                </a:lnTo>
                <a:close/>
              </a:path>
              <a:path w="1285240" h="167640">
                <a:moveTo>
                  <a:pt x="759011" y="2847"/>
                </a:moveTo>
                <a:lnTo>
                  <a:pt x="703725" y="2862"/>
                </a:lnTo>
                <a:lnTo>
                  <a:pt x="703768" y="164114"/>
                </a:lnTo>
                <a:lnTo>
                  <a:pt x="726804" y="164108"/>
                </a:lnTo>
                <a:lnTo>
                  <a:pt x="726786" y="98685"/>
                </a:lnTo>
                <a:lnTo>
                  <a:pt x="759037" y="98677"/>
                </a:lnTo>
                <a:lnTo>
                  <a:pt x="799116" y="87916"/>
                </a:lnTo>
                <a:lnTo>
                  <a:pt x="806569" y="79544"/>
                </a:lnTo>
                <a:lnTo>
                  <a:pt x="726781" y="79566"/>
                </a:lnTo>
                <a:lnTo>
                  <a:pt x="726766" y="21976"/>
                </a:lnTo>
                <a:lnTo>
                  <a:pt x="806583" y="21954"/>
                </a:lnTo>
                <a:lnTo>
                  <a:pt x="805010" y="19114"/>
                </a:lnTo>
                <a:lnTo>
                  <a:pt x="798866" y="13433"/>
                </a:lnTo>
                <a:lnTo>
                  <a:pt x="790572" y="9289"/>
                </a:lnTo>
                <a:lnTo>
                  <a:pt x="783934" y="6469"/>
                </a:lnTo>
                <a:lnTo>
                  <a:pt x="776461" y="4455"/>
                </a:lnTo>
                <a:lnTo>
                  <a:pt x="768153" y="3248"/>
                </a:lnTo>
                <a:lnTo>
                  <a:pt x="759011" y="2847"/>
                </a:lnTo>
                <a:close/>
              </a:path>
              <a:path w="1285240" h="167640">
                <a:moveTo>
                  <a:pt x="806583" y="21954"/>
                </a:moveTo>
                <a:lnTo>
                  <a:pt x="758095" y="21967"/>
                </a:lnTo>
                <a:lnTo>
                  <a:pt x="766431" y="22440"/>
                </a:lnTo>
                <a:lnTo>
                  <a:pt x="773472" y="23864"/>
                </a:lnTo>
                <a:lnTo>
                  <a:pt x="791507" y="59661"/>
                </a:lnTo>
                <a:lnTo>
                  <a:pt x="788898" y="66726"/>
                </a:lnTo>
                <a:lnTo>
                  <a:pt x="758110" y="79557"/>
                </a:lnTo>
                <a:lnTo>
                  <a:pt x="806569" y="79544"/>
                </a:lnTo>
                <a:lnTo>
                  <a:pt x="809018" y="74936"/>
                </a:lnTo>
                <a:lnTo>
                  <a:pt x="813009" y="67717"/>
                </a:lnTo>
                <a:lnTo>
                  <a:pt x="815004" y="59654"/>
                </a:lnTo>
                <a:lnTo>
                  <a:pt x="814999" y="41686"/>
                </a:lnTo>
                <a:lnTo>
                  <a:pt x="813000" y="33547"/>
                </a:lnTo>
                <a:lnTo>
                  <a:pt x="806583" y="21954"/>
                </a:lnTo>
                <a:close/>
              </a:path>
              <a:path w="1285240" h="167640">
                <a:moveTo>
                  <a:pt x="855501" y="2821"/>
                </a:moveTo>
                <a:lnTo>
                  <a:pt x="832465" y="2828"/>
                </a:lnTo>
                <a:lnTo>
                  <a:pt x="832508" y="164079"/>
                </a:lnTo>
                <a:lnTo>
                  <a:pt x="855544" y="164073"/>
                </a:lnTo>
                <a:lnTo>
                  <a:pt x="855501" y="2821"/>
                </a:lnTo>
                <a:close/>
              </a:path>
              <a:path w="1285240" h="167640">
                <a:moveTo>
                  <a:pt x="942614" y="21688"/>
                </a:moveTo>
                <a:lnTo>
                  <a:pt x="919578" y="21694"/>
                </a:lnTo>
                <a:lnTo>
                  <a:pt x="919617" y="164056"/>
                </a:lnTo>
                <a:lnTo>
                  <a:pt x="942652" y="164050"/>
                </a:lnTo>
                <a:lnTo>
                  <a:pt x="942614" y="21688"/>
                </a:lnTo>
                <a:close/>
              </a:path>
              <a:path w="1285240" h="167640">
                <a:moveTo>
                  <a:pt x="990294" y="2785"/>
                </a:moveTo>
                <a:lnTo>
                  <a:pt x="871658" y="2817"/>
                </a:lnTo>
                <a:lnTo>
                  <a:pt x="871664" y="21707"/>
                </a:lnTo>
                <a:lnTo>
                  <a:pt x="990299" y="21675"/>
                </a:lnTo>
                <a:lnTo>
                  <a:pt x="990294" y="2785"/>
                </a:lnTo>
                <a:close/>
              </a:path>
              <a:path w="1285240" h="167640">
                <a:moveTo>
                  <a:pt x="1070472" y="0"/>
                </a:moveTo>
                <a:lnTo>
                  <a:pt x="1029241" y="10607"/>
                </a:lnTo>
                <a:lnTo>
                  <a:pt x="1002527" y="39870"/>
                </a:lnTo>
                <a:lnTo>
                  <a:pt x="993094" y="83410"/>
                </a:lnTo>
                <a:lnTo>
                  <a:pt x="993687" y="95475"/>
                </a:lnTo>
                <a:lnTo>
                  <a:pt x="1007765" y="136000"/>
                </a:lnTo>
                <a:lnTo>
                  <a:pt x="1038337" y="160957"/>
                </a:lnTo>
                <a:lnTo>
                  <a:pt x="1070517" y="166780"/>
                </a:lnTo>
                <a:lnTo>
                  <a:pt x="1084022" y="165941"/>
                </a:lnTo>
                <a:lnTo>
                  <a:pt x="1096201" y="163433"/>
                </a:lnTo>
                <a:lnTo>
                  <a:pt x="1107056" y="159254"/>
                </a:lnTo>
                <a:lnTo>
                  <a:pt x="1116585" y="153407"/>
                </a:lnTo>
                <a:lnTo>
                  <a:pt x="1124305" y="146263"/>
                </a:lnTo>
                <a:lnTo>
                  <a:pt x="1070281" y="146278"/>
                </a:lnTo>
                <a:lnTo>
                  <a:pt x="1062363" y="145819"/>
                </a:lnTo>
                <a:lnTo>
                  <a:pt x="1026852" y="123887"/>
                </a:lnTo>
                <a:lnTo>
                  <a:pt x="1016821" y="83404"/>
                </a:lnTo>
                <a:lnTo>
                  <a:pt x="1017222" y="73959"/>
                </a:lnTo>
                <a:lnTo>
                  <a:pt x="1031091" y="37328"/>
                </a:lnTo>
                <a:lnTo>
                  <a:pt x="1070248" y="20502"/>
                </a:lnTo>
                <a:lnTo>
                  <a:pt x="1123979" y="20487"/>
                </a:lnTo>
                <a:lnTo>
                  <a:pt x="1116548" y="13578"/>
                </a:lnTo>
                <a:lnTo>
                  <a:pt x="1107015" y="7635"/>
                </a:lnTo>
                <a:lnTo>
                  <a:pt x="1096158" y="3390"/>
                </a:lnTo>
                <a:lnTo>
                  <a:pt x="1083977" y="845"/>
                </a:lnTo>
                <a:lnTo>
                  <a:pt x="1070472" y="0"/>
                </a:lnTo>
                <a:close/>
              </a:path>
              <a:path w="1285240" h="167640">
                <a:moveTo>
                  <a:pt x="1138920" y="115852"/>
                </a:moveTo>
                <a:lnTo>
                  <a:pt x="1113581" y="115859"/>
                </a:lnTo>
                <a:lnTo>
                  <a:pt x="1111394" y="122525"/>
                </a:lnTo>
                <a:lnTo>
                  <a:pt x="1108286" y="128472"/>
                </a:lnTo>
                <a:lnTo>
                  <a:pt x="1070281" y="146278"/>
                </a:lnTo>
                <a:lnTo>
                  <a:pt x="1124305" y="146263"/>
                </a:lnTo>
                <a:lnTo>
                  <a:pt x="1124632" y="145961"/>
                </a:lnTo>
                <a:lnTo>
                  <a:pt x="1131036" y="137220"/>
                </a:lnTo>
                <a:lnTo>
                  <a:pt x="1135811" y="127140"/>
                </a:lnTo>
                <a:lnTo>
                  <a:pt x="1138920" y="115852"/>
                </a:lnTo>
                <a:close/>
              </a:path>
              <a:path w="1285240" h="167640">
                <a:moveTo>
                  <a:pt x="1123979" y="20487"/>
                </a:moveTo>
                <a:lnTo>
                  <a:pt x="1070248" y="20502"/>
                </a:lnTo>
                <a:lnTo>
                  <a:pt x="1078973" y="21032"/>
                </a:lnTo>
                <a:lnTo>
                  <a:pt x="1086719" y="22628"/>
                </a:lnTo>
                <a:lnTo>
                  <a:pt x="1113563" y="51819"/>
                </a:lnTo>
                <a:lnTo>
                  <a:pt x="1138903" y="51812"/>
                </a:lnTo>
                <a:lnTo>
                  <a:pt x="1135776" y="40180"/>
                </a:lnTo>
                <a:lnTo>
                  <a:pt x="1131007" y="29930"/>
                </a:lnTo>
                <a:lnTo>
                  <a:pt x="1124598" y="21063"/>
                </a:lnTo>
                <a:lnTo>
                  <a:pt x="1123979" y="20487"/>
                </a:lnTo>
                <a:close/>
              </a:path>
              <a:path w="1285240" h="167640">
                <a:moveTo>
                  <a:pt x="1182332" y="2734"/>
                </a:moveTo>
                <a:lnTo>
                  <a:pt x="1159297" y="2740"/>
                </a:lnTo>
                <a:lnTo>
                  <a:pt x="1159340" y="163992"/>
                </a:lnTo>
                <a:lnTo>
                  <a:pt x="1182376" y="163985"/>
                </a:lnTo>
                <a:lnTo>
                  <a:pt x="1182356" y="91192"/>
                </a:lnTo>
                <a:lnTo>
                  <a:pt x="1178440" y="91193"/>
                </a:lnTo>
                <a:lnTo>
                  <a:pt x="1178435" y="72303"/>
                </a:lnTo>
                <a:lnTo>
                  <a:pt x="1182351" y="72302"/>
                </a:lnTo>
                <a:lnTo>
                  <a:pt x="1182332" y="2734"/>
                </a:lnTo>
                <a:close/>
              </a:path>
              <a:path w="1285240" h="167640">
                <a:moveTo>
                  <a:pt x="1284842" y="2706"/>
                </a:moveTo>
                <a:lnTo>
                  <a:pt x="1261807" y="2713"/>
                </a:lnTo>
                <a:lnTo>
                  <a:pt x="1261850" y="163964"/>
                </a:lnTo>
                <a:lnTo>
                  <a:pt x="1284886" y="163958"/>
                </a:lnTo>
                <a:lnTo>
                  <a:pt x="1284866" y="91164"/>
                </a:lnTo>
                <a:lnTo>
                  <a:pt x="1266898" y="91169"/>
                </a:lnTo>
                <a:lnTo>
                  <a:pt x="1266893" y="72280"/>
                </a:lnTo>
                <a:lnTo>
                  <a:pt x="1284861" y="72275"/>
                </a:lnTo>
                <a:lnTo>
                  <a:pt x="1284842" y="2706"/>
                </a:lnTo>
                <a:close/>
              </a:path>
              <a:path w="1285240" h="167640">
                <a:moveTo>
                  <a:pt x="1182351" y="72302"/>
                </a:moveTo>
                <a:lnTo>
                  <a:pt x="1178435" y="72303"/>
                </a:lnTo>
                <a:lnTo>
                  <a:pt x="1178440" y="91193"/>
                </a:lnTo>
                <a:lnTo>
                  <a:pt x="1182356" y="91192"/>
                </a:lnTo>
                <a:lnTo>
                  <a:pt x="1182351" y="72302"/>
                </a:lnTo>
                <a:close/>
              </a:path>
              <a:path w="1285240" h="167640">
                <a:moveTo>
                  <a:pt x="1261825" y="72281"/>
                </a:moveTo>
                <a:lnTo>
                  <a:pt x="1182351" y="72302"/>
                </a:lnTo>
                <a:lnTo>
                  <a:pt x="1182356" y="91192"/>
                </a:lnTo>
                <a:lnTo>
                  <a:pt x="1261830" y="91171"/>
                </a:lnTo>
                <a:lnTo>
                  <a:pt x="1261825" y="72281"/>
                </a:lnTo>
                <a:close/>
              </a:path>
              <a:path w="1285240" h="167640">
                <a:moveTo>
                  <a:pt x="1284861" y="72275"/>
                </a:moveTo>
                <a:lnTo>
                  <a:pt x="1266893" y="72280"/>
                </a:lnTo>
                <a:lnTo>
                  <a:pt x="1266898" y="91169"/>
                </a:lnTo>
                <a:lnTo>
                  <a:pt x="1284866" y="91164"/>
                </a:lnTo>
                <a:lnTo>
                  <a:pt x="1284861" y="722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8835" y="2177944"/>
            <a:ext cx="8125407" cy="7905518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3784896" y="1751736"/>
            <a:ext cx="1330960" cy="360045"/>
          </a:xfrm>
          <a:custGeom>
            <a:avLst/>
            <a:gdLst/>
            <a:ahLst/>
            <a:cxnLst/>
            <a:rect l="l" t="t" r="r" b="b"/>
            <a:pathLst>
              <a:path w="1330960" h="360044">
                <a:moveTo>
                  <a:pt x="50134" y="0"/>
                </a:moveTo>
                <a:lnTo>
                  <a:pt x="0" y="0"/>
                </a:lnTo>
                <a:lnTo>
                  <a:pt x="0" y="269143"/>
                </a:lnTo>
                <a:lnTo>
                  <a:pt x="31171" y="90562"/>
                </a:lnTo>
                <a:lnTo>
                  <a:pt x="29779" y="52396"/>
                </a:lnTo>
                <a:lnTo>
                  <a:pt x="29527" y="44605"/>
                </a:lnTo>
                <a:lnTo>
                  <a:pt x="29150" y="38197"/>
                </a:lnTo>
                <a:lnTo>
                  <a:pt x="28648" y="33171"/>
                </a:lnTo>
                <a:lnTo>
                  <a:pt x="62609" y="33171"/>
                </a:lnTo>
                <a:lnTo>
                  <a:pt x="50134" y="0"/>
                </a:lnTo>
                <a:close/>
              </a:path>
              <a:path w="1330960" h="360044">
                <a:moveTo>
                  <a:pt x="62609" y="33171"/>
                </a:moveTo>
                <a:lnTo>
                  <a:pt x="30156" y="33171"/>
                </a:lnTo>
                <a:lnTo>
                  <a:pt x="118739" y="269143"/>
                </a:lnTo>
                <a:lnTo>
                  <a:pt x="146634" y="269143"/>
                </a:lnTo>
                <a:lnTo>
                  <a:pt x="165151" y="220516"/>
                </a:lnTo>
                <a:lnTo>
                  <a:pt x="133063" y="220516"/>
                </a:lnTo>
                <a:lnTo>
                  <a:pt x="62609" y="33171"/>
                </a:lnTo>
                <a:close/>
              </a:path>
              <a:path w="1330960" h="360044">
                <a:moveTo>
                  <a:pt x="268766" y="33548"/>
                </a:moveTo>
                <a:lnTo>
                  <a:pt x="237856" y="33548"/>
                </a:lnTo>
                <a:lnTo>
                  <a:pt x="237605" y="38826"/>
                </a:lnTo>
                <a:lnTo>
                  <a:pt x="237228" y="45359"/>
                </a:lnTo>
                <a:lnTo>
                  <a:pt x="235429" y="84083"/>
                </a:lnTo>
                <a:lnTo>
                  <a:pt x="235217" y="269143"/>
                </a:lnTo>
                <a:lnTo>
                  <a:pt x="268766" y="269143"/>
                </a:lnTo>
                <a:lnTo>
                  <a:pt x="268766" y="33548"/>
                </a:lnTo>
                <a:close/>
              </a:path>
              <a:path w="1330960" h="360044">
                <a:moveTo>
                  <a:pt x="268766" y="0"/>
                </a:moveTo>
                <a:lnTo>
                  <a:pt x="219009" y="0"/>
                </a:lnTo>
                <a:lnTo>
                  <a:pt x="134571" y="220516"/>
                </a:lnTo>
                <a:lnTo>
                  <a:pt x="165151" y="220516"/>
                </a:lnTo>
                <a:lnTo>
                  <a:pt x="236348" y="33548"/>
                </a:lnTo>
                <a:lnTo>
                  <a:pt x="268766" y="33548"/>
                </a:lnTo>
                <a:lnTo>
                  <a:pt x="268766" y="0"/>
                </a:lnTo>
                <a:close/>
              </a:path>
              <a:path w="1330960" h="360044">
                <a:moveTo>
                  <a:pt x="476978" y="90468"/>
                </a:moveTo>
                <a:lnTo>
                  <a:pt x="412093" y="90468"/>
                </a:lnTo>
                <a:lnTo>
                  <a:pt x="421517" y="91081"/>
                </a:lnTo>
                <a:lnTo>
                  <a:pt x="429810" y="92918"/>
                </a:lnTo>
                <a:lnTo>
                  <a:pt x="453252" y="123663"/>
                </a:lnTo>
                <a:lnTo>
                  <a:pt x="453935" y="135325"/>
                </a:lnTo>
                <a:lnTo>
                  <a:pt x="453935" y="147388"/>
                </a:lnTo>
                <a:lnTo>
                  <a:pt x="419632" y="148519"/>
                </a:lnTo>
                <a:lnTo>
                  <a:pt x="396544" y="150215"/>
                </a:lnTo>
                <a:lnTo>
                  <a:pt x="346504" y="166612"/>
                </a:lnTo>
                <a:lnTo>
                  <a:pt x="324240" y="198771"/>
                </a:lnTo>
                <a:lnTo>
                  <a:pt x="322756" y="212977"/>
                </a:lnTo>
                <a:lnTo>
                  <a:pt x="323274" y="222731"/>
                </a:lnTo>
                <a:lnTo>
                  <a:pt x="340849" y="258400"/>
                </a:lnTo>
                <a:lnTo>
                  <a:pt x="377626" y="272512"/>
                </a:lnTo>
                <a:lnTo>
                  <a:pt x="386461" y="272913"/>
                </a:lnTo>
                <a:lnTo>
                  <a:pt x="394612" y="272701"/>
                </a:lnTo>
                <a:lnTo>
                  <a:pt x="436218" y="258965"/>
                </a:lnTo>
                <a:lnTo>
                  <a:pt x="449559" y="246149"/>
                </a:lnTo>
                <a:lnTo>
                  <a:pt x="394000" y="246149"/>
                </a:lnTo>
                <a:lnTo>
                  <a:pt x="386249" y="245654"/>
                </a:lnTo>
                <a:lnTo>
                  <a:pt x="357119" y="214108"/>
                </a:lnTo>
                <a:lnTo>
                  <a:pt x="357096" y="212977"/>
                </a:lnTo>
                <a:lnTo>
                  <a:pt x="357954" y="204284"/>
                </a:lnTo>
                <a:lnTo>
                  <a:pt x="391832" y="175282"/>
                </a:lnTo>
                <a:lnTo>
                  <a:pt x="453558" y="170382"/>
                </a:lnTo>
                <a:lnTo>
                  <a:pt x="486353" y="170382"/>
                </a:lnTo>
                <a:lnTo>
                  <a:pt x="486353" y="131556"/>
                </a:lnTo>
                <a:lnTo>
                  <a:pt x="485245" y="115041"/>
                </a:lnTo>
                <a:lnTo>
                  <a:pt x="481924" y="100928"/>
                </a:lnTo>
                <a:lnTo>
                  <a:pt x="476978" y="90468"/>
                </a:lnTo>
                <a:close/>
              </a:path>
              <a:path w="1330960" h="360044">
                <a:moveTo>
                  <a:pt x="486353" y="240495"/>
                </a:moveTo>
                <a:lnTo>
                  <a:pt x="455820" y="240495"/>
                </a:lnTo>
                <a:lnTo>
                  <a:pt x="462228" y="269143"/>
                </a:lnTo>
                <a:lnTo>
                  <a:pt x="486353" y="269143"/>
                </a:lnTo>
                <a:lnTo>
                  <a:pt x="486353" y="240495"/>
                </a:lnTo>
                <a:close/>
              </a:path>
              <a:path w="1330960" h="360044">
                <a:moveTo>
                  <a:pt x="486353" y="170382"/>
                </a:moveTo>
                <a:lnTo>
                  <a:pt x="453558" y="170382"/>
                </a:lnTo>
                <a:lnTo>
                  <a:pt x="453487" y="189394"/>
                </a:lnTo>
                <a:lnTo>
                  <a:pt x="452498" y="202234"/>
                </a:lnTo>
                <a:lnTo>
                  <a:pt x="427572" y="238304"/>
                </a:lnTo>
                <a:lnTo>
                  <a:pt x="394000" y="246149"/>
                </a:lnTo>
                <a:lnTo>
                  <a:pt x="449559" y="246149"/>
                </a:lnTo>
                <a:lnTo>
                  <a:pt x="450008" y="245654"/>
                </a:lnTo>
                <a:lnTo>
                  <a:pt x="454312" y="240495"/>
                </a:lnTo>
                <a:lnTo>
                  <a:pt x="486353" y="240495"/>
                </a:lnTo>
                <a:lnTo>
                  <a:pt x="486353" y="170382"/>
                </a:lnTo>
                <a:close/>
              </a:path>
              <a:path w="1330960" h="360044">
                <a:moveTo>
                  <a:pt x="413978" y="63704"/>
                </a:moveTo>
                <a:lnTo>
                  <a:pt x="367542" y="71573"/>
                </a:lnTo>
                <a:lnTo>
                  <a:pt x="344996" y="81044"/>
                </a:lnTo>
                <a:lnTo>
                  <a:pt x="355174" y="105923"/>
                </a:lnTo>
                <a:lnTo>
                  <a:pt x="361511" y="103002"/>
                </a:lnTo>
                <a:lnTo>
                  <a:pt x="368084" y="100269"/>
                </a:lnTo>
                <a:lnTo>
                  <a:pt x="412093" y="90468"/>
                </a:lnTo>
                <a:lnTo>
                  <a:pt x="476978" y="90468"/>
                </a:lnTo>
                <a:lnTo>
                  <a:pt x="476387" y="89219"/>
                </a:lnTo>
                <a:lnTo>
                  <a:pt x="468636" y="79913"/>
                </a:lnTo>
                <a:lnTo>
                  <a:pt x="458576" y="72822"/>
                </a:lnTo>
                <a:lnTo>
                  <a:pt x="446113" y="67757"/>
                </a:lnTo>
                <a:lnTo>
                  <a:pt x="431247" y="64717"/>
                </a:lnTo>
                <a:lnTo>
                  <a:pt x="413978" y="63704"/>
                </a:lnTo>
                <a:close/>
              </a:path>
              <a:path w="1330960" h="360044">
                <a:moveTo>
                  <a:pt x="575896" y="67097"/>
                </a:moveTo>
                <a:lnTo>
                  <a:pt x="548756" y="67097"/>
                </a:lnTo>
                <a:lnTo>
                  <a:pt x="548756" y="359612"/>
                </a:lnTo>
                <a:lnTo>
                  <a:pt x="581928" y="359612"/>
                </a:lnTo>
                <a:lnTo>
                  <a:pt x="581843" y="269991"/>
                </a:lnTo>
                <a:lnTo>
                  <a:pt x="581657" y="266002"/>
                </a:lnTo>
                <a:lnTo>
                  <a:pt x="580671" y="253186"/>
                </a:lnTo>
                <a:lnTo>
                  <a:pt x="580169" y="247783"/>
                </a:lnTo>
                <a:lnTo>
                  <a:pt x="579666" y="243510"/>
                </a:lnTo>
                <a:lnTo>
                  <a:pt x="622052" y="243510"/>
                </a:lnTo>
                <a:lnTo>
                  <a:pt x="590291" y="218113"/>
                </a:lnTo>
                <a:lnTo>
                  <a:pt x="582258" y="179711"/>
                </a:lnTo>
                <a:lnTo>
                  <a:pt x="581928" y="167743"/>
                </a:lnTo>
                <a:lnTo>
                  <a:pt x="581928" y="161335"/>
                </a:lnTo>
                <a:lnTo>
                  <a:pt x="587959" y="122132"/>
                </a:lnTo>
                <a:lnTo>
                  <a:pt x="616069" y="94614"/>
                </a:lnTo>
                <a:lnTo>
                  <a:pt x="580420" y="94614"/>
                </a:lnTo>
                <a:lnTo>
                  <a:pt x="575896" y="67097"/>
                </a:lnTo>
                <a:close/>
              </a:path>
              <a:path w="1330960" h="360044">
                <a:moveTo>
                  <a:pt x="622052" y="243510"/>
                </a:moveTo>
                <a:lnTo>
                  <a:pt x="581928" y="243510"/>
                </a:lnTo>
                <a:lnTo>
                  <a:pt x="585949" y="248788"/>
                </a:lnTo>
                <a:lnTo>
                  <a:pt x="623228" y="270580"/>
                </a:lnTo>
                <a:lnTo>
                  <a:pt x="644502" y="272913"/>
                </a:lnTo>
                <a:lnTo>
                  <a:pt x="656706" y="272182"/>
                </a:lnTo>
                <a:lnTo>
                  <a:pt x="697110" y="254489"/>
                </a:lnTo>
                <a:lnTo>
                  <a:pt x="705570" y="245395"/>
                </a:lnTo>
                <a:lnTo>
                  <a:pt x="639601" y="245395"/>
                </a:lnTo>
                <a:lnTo>
                  <a:pt x="629235" y="244830"/>
                </a:lnTo>
                <a:lnTo>
                  <a:pt x="622052" y="243510"/>
                </a:lnTo>
                <a:close/>
              </a:path>
              <a:path w="1330960" h="360044">
                <a:moveTo>
                  <a:pt x="706108" y="91222"/>
                </a:moveTo>
                <a:lnTo>
                  <a:pt x="638847" y="91222"/>
                </a:lnTo>
                <a:lnTo>
                  <a:pt x="651876" y="92518"/>
                </a:lnTo>
                <a:lnTo>
                  <a:pt x="663067" y="96405"/>
                </a:lnTo>
                <a:lnTo>
                  <a:pt x="690113" y="136173"/>
                </a:lnTo>
                <a:lnTo>
                  <a:pt x="693506" y="167366"/>
                </a:lnTo>
                <a:lnTo>
                  <a:pt x="693129" y="178368"/>
                </a:lnTo>
                <a:lnTo>
                  <a:pt x="684247" y="215922"/>
                </a:lnTo>
                <a:lnTo>
                  <a:pt x="656376" y="242851"/>
                </a:lnTo>
                <a:lnTo>
                  <a:pt x="639601" y="245395"/>
                </a:lnTo>
                <a:lnTo>
                  <a:pt x="705570" y="245395"/>
                </a:lnTo>
                <a:lnTo>
                  <a:pt x="725169" y="199407"/>
                </a:lnTo>
                <a:lnTo>
                  <a:pt x="727808" y="167743"/>
                </a:lnTo>
                <a:lnTo>
                  <a:pt x="726371" y="143194"/>
                </a:lnTo>
                <a:lnTo>
                  <a:pt x="722060" y="121943"/>
                </a:lnTo>
                <a:lnTo>
                  <a:pt x="714874" y="103991"/>
                </a:lnTo>
                <a:lnTo>
                  <a:pt x="706108" y="91222"/>
                </a:lnTo>
                <a:close/>
              </a:path>
              <a:path w="1330960" h="360044">
                <a:moveTo>
                  <a:pt x="644879" y="63327"/>
                </a:moveTo>
                <a:lnTo>
                  <a:pt x="602032" y="74008"/>
                </a:lnTo>
                <a:lnTo>
                  <a:pt x="581928" y="94614"/>
                </a:lnTo>
                <a:lnTo>
                  <a:pt x="616069" y="94614"/>
                </a:lnTo>
                <a:lnTo>
                  <a:pt x="620471" y="93201"/>
                </a:lnTo>
                <a:lnTo>
                  <a:pt x="629165" y="91717"/>
                </a:lnTo>
                <a:lnTo>
                  <a:pt x="638847" y="91222"/>
                </a:lnTo>
                <a:lnTo>
                  <a:pt x="706108" y="91222"/>
                </a:lnTo>
                <a:lnTo>
                  <a:pt x="704814" y="89337"/>
                </a:lnTo>
                <a:lnTo>
                  <a:pt x="692587" y="77958"/>
                </a:lnTo>
                <a:lnTo>
                  <a:pt x="678522" y="69830"/>
                </a:lnTo>
                <a:lnTo>
                  <a:pt x="662619" y="64953"/>
                </a:lnTo>
                <a:lnTo>
                  <a:pt x="644879" y="63327"/>
                </a:lnTo>
                <a:close/>
              </a:path>
              <a:path w="1330960" h="360044">
                <a:moveTo>
                  <a:pt x="863976" y="63327"/>
                </a:moveTo>
                <a:lnTo>
                  <a:pt x="815349" y="74259"/>
                </a:lnTo>
                <a:lnTo>
                  <a:pt x="781801" y="108562"/>
                </a:lnTo>
                <a:lnTo>
                  <a:pt x="770139" y="151463"/>
                </a:lnTo>
                <a:lnTo>
                  <a:pt x="769361" y="169251"/>
                </a:lnTo>
                <a:lnTo>
                  <a:pt x="770091" y="186355"/>
                </a:lnTo>
                <a:lnTo>
                  <a:pt x="781047" y="228055"/>
                </a:lnTo>
                <a:lnTo>
                  <a:pt x="813841" y="261981"/>
                </a:lnTo>
                <a:lnTo>
                  <a:pt x="861714" y="272913"/>
                </a:lnTo>
                <a:lnTo>
                  <a:pt x="870054" y="272724"/>
                </a:lnTo>
                <a:lnTo>
                  <a:pt x="913734" y="261981"/>
                </a:lnTo>
                <a:lnTo>
                  <a:pt x="913734" y="244264"/>
                </a:lnTo>
                <a:lnTo>
                  <a:pt x="861338" y="244264"/>
                </a:lnTo>
                <a:lnTo>
                  <a:pt x="852126" y="243722"/>
                </a:lnTo>
                <a:lnTo>
                  <a:pt x="818082" y="224851"/>
                </a:lnTo>
                <a:lnTo>
                  <a:pt x="804064" y="180489"/>
                </a:lnTo>
                <a:lnTo>
                  <a:pt x="803664" y="168874"/>
                </a:lnTo>
                <a:lnTo>
                  <a:pt x="804064" y="156764"/>
                </a:lnTo>
                <a:lnTo>
                  <a:pt x="813700" y="118692"/>
                </a:lnTo>
                <a:lnTo>
                  <a:pt x="844657" y="94520"/>
                </a:lnTo>
                <a:lnTo>
                  <a:pt x="863222" y="92353"/>
                </a:lnTo>
                <a:lnTo>
                  <a:pt x="910434" y="92353"/>
                </a:lnTo>
                <a:lnTo>
                  <a:pt x="917126" y="74259"/>
                </a:lnTo>
                <a:lnTo>
                  <a:pt x="879148" y="64176"/>
                </a:lnTo>
                <a:lnTo>
                  <a:pt x="871633" y="63539"/>
                </a:lnTo>
                <a:lnTo>
                  <a:pt x="863976" y="63327"/>
                </a:lnTo>
                <a:close/>
              </a:path>
              <a:path w="1330960" h="360044">
                <a:moveTo>
                  <a:pt x="913734" y="232579"/>
                </a:moveTo>
                <a:lnTo>
                  <a:pt x="876887" y="243416"/>
                </a:lnTo>
                <a:lnTo>
                  <a:pt x="861338" y="244264"/>
                </a:lnTo>
                <a:lnTo>
                  <a:pt x="913734" y="244264"/>
                </a:lnTo>
                <a:lnTo>
                  <a:pt x="913734" y="232579"/>
                </a:lnTo>
                <a:close/>
              </a:path>
              <a:path w="1330960" h="360044">
                <a:moveTo>
                  <a:pt x="910434" y="92353"/>
                </a:moveTo>
                <a:lnTo>
                  <a:pt x="870259" y="92353"/>
                </a:lnTo>
                <a:lnTo>
                  <a:pt x="877798" y="93358"/>
                </a:lnTo>
                <a:lnTo>
                  <a:pt x="893881" y="97379"/>
                </a:lnTo>
                <a:lnTo>
                  <a:pt x="900917" y="99515"/>
                </a:lnTo>
                <a:lnTo>
                  <a:pt x="906949" y="101777"/>
                </a:lnTo>
                <a:lnTo>
                  <a:pt x="910434" y="92353"/>
                </a:lnTo>
                <a:close/>
              </a:path>
              <a:path w="1330960" h="360044">
                <a:moveTo>
                  <a:pt x="1107664" y="146257"/>
                </a:moveTo>
                <a:lnTo>
                  <a:pt x="958391" y="146257"/>
                </a:lnTo>
                <a:lnTo>
                  <a:pt x="958391" y="173020"/>
                </a:lnTo>
                <a:lnTo>
                  <a:pt x="1107664" y="173020"/>
                </a:lnTo>
                <a:lnTo>
                  <a:pt x="1107664" y="146257"/>
                </a:lnTo>
                <a:close/>
              </a:path>
              <a:path w="1330960" h="360044">
                <a:moveTo>
                  <a:pt x="1182998" y="190737"/>
                </a:moveTo>
                <a:lnTo>
                  <a:pt x="1150957" y="190737"/>
                </a:lnTo>
                <a:lnTo>
                  <a:pt x="1152041" y="203930"/>
                </a:lnTo>
                <a:lnTo>
                  <a:pt x="1170323" y="245395"/>
                </a:lnTo>
                <a:lnTo>
                  <a:pt x="1206840" y="268578"/>
                </a:lnTo>
                <a:lnTo>
                  <a:pt x="1242180" y="273667"/>
                </a:lnTo>
                <a:lnTo>
                  <a:pt x="1256103" y="272983"/>
                </a:lnTo>
                <a:lnTo>
                  <a:pt x="1299995" y="256657"/>
                </a:lnTo>
                <a:lnTo>
                  <a:pt x="1311061" y="246149"/>
                </a:lnTo>
                <a:lnTo>
                  <a:pt x="1242180" y="246149"/>
                </a:lnTo>
                <a:lnTo>
                  <a:pt x="1233274" y="245678"/>
                </a:lnTo>
                <a:lnTo>
                  <a:pt x="1194118" y="224545"/>
                </a:lnTo>
                <a:lnTo>
                  <a:pt x="1183587" y="198135"/>
                </a:lnTo>
                <a:lnTo>
                  <a:pt x="1182998" y="190737"/>
                </a:lnTo>
                <a:close/>
              </a:path>
              <a:path w="1330960" h="360044">
                <a:moveTo>
                  <a:pt x="1306935" y="28271"/>
                </a:moveTo>
                <a:lnTo>
                  <a:pt x="1242180" y="28271"/>
                </a:lnTo>
                <a:lnTo>
                  <a:pt x="1252781" y="29001"/>
                </a:lnTo>
                <a:lnTo>
                  <a:pt x="1261969" y="31192"/>
                </a:lnTo>
                <a:lnTo>
                  <a:pt x="1287061" y="60524"/>
                </a:lnTo>
                <a:lnTo>
                  <a:pt x="1287791" y="68982"/>
                </a:lnTo>
                <a:lnTo>
                  <a:pt x="1286872" y="78806"/>
                </a:lnTo>
                <a:lnTo>
                  <a:pt x="1255938" y="110541"/>
                </a:lnTo>
                <a:lnTo>
                  <a:pt x="1233133" y="113462"/>
                </a:lnTo>
                <a:lnTo>
                  <a:pt x="1213531" y="113462"/>
                </a:lnTo>
                <a:lnTo>
                  <a:pt x="1213531" y="140226"/>
                </a:lnTo>
                <a:lnTo>
                  <a:pt x="1233133" y="140226"/>
                </a:lnTo>
                <a:lnTo>
                  <a:pt x="1241803" y="140579"/>
                </a:lnTo>
                <a:lnTo>
                  <a:pt x="1279027" y="153042"/>
                </a:lnTo>
                <a:lnTo>
                  <a:pt x="1298346" y="193376"/>
                </a:lnTo>
                <a:lnTo>
                  <a:pt x="1297945" y="200561"/>
                </a:lnTo>
                <a:lnTo>
                  <a:pt x="1278932" y="235123"/>
                </a:lnTo>
                <a:lnTo>
                  <a:pt x="1242180" y="246149"/>
                </a:lnTo>
                <a:lnTo>
                  <a:pt x="1311061" y="246149"/>
                </a:lnTo>
                <a:lnTo>
                  <a:pt x="1329750" y="203930"/>
                </a:lnTo>
                <a:lnTo>
                  <a:pt x="1330386" y="193376"/>
                </a:lnTo>
                <a:lnTo>
                  <a:pt x="1329939" y="184258"/>
                </a:lnTo>
                <a:lnTo>
                  <a:pt x="1314743" y="147670"/>
                </a:lnTo>
                <a:lnTo>
                  <a:pt x="1276105" y="125525"/>
                </a:lnTo>
                <a:lnTo>
                  <a:pt x="1283126" y="123333"/>
                </a:lnTo>
                <a:lnTo>
                  <a:pt x="1312175" y="98031"/>
                </a:lnTo>
                <a:lnTo>
                  <a:pt x="1319832" y="67097"/>
                </a:lnTo>
                <a:lnTo>
                  <a:pt x="1319266" y="58239"/>
                </a:lnTo>
                <a:lnTo>
                  <a:pt x="1317570" y="49757"/>
                </a:lnTo>
                <a:lnTo>
                  <a:pt x="1314743" y="41653"/>
                </a:lnTo>
                <a:lnTo>
                  <a:pt x="1310785" y="33925"/>
                </a:lnTo>
                <a:lnTo>
                  <a:pt x="1306935" y="28271"/>
                </a:lnTo>
                <a:close/>
              </a:path>
              <a:path w="1330960" h="360044">
                <a:moveTo>
                  <a:pt x="1242180" y="753"/>
                </a:moveTo>
                <a:lnTo>
                  <a:pt x="1199961" y="10177"/>
                </a:lnTo>
                <a:lnTo>
                  <a:pt x="1171690" y="35810"/>
                </a:lnTo>
                <a:lnTo>
                  <a:pt x="1160381" y="73882"/>
                </a:lnTo>
                <a:lnTo>
                  <a:pt x="1192422" y="73882"/>
                </a:lnTo>
                <a:lnTo>
                  <a:pt x="1194048" y="64340"/>
                </a:lnTo>
                <a:lnTo>
                  <a:pt x="1197040" y="55694"/>
                </a:lnTo>
                <a:lnTo>
                  <a:pt x="1231790" y="29072"/>
                </a:lnTo>
                <a:lnTo>
                  <a:pt x="1242180" y="28271"/>
                </a:lnTo>
                <a:lnTo>
                  <a:pt x="1306935" y="28271"/>
                </a:lnTo>
                <a:lnTo>
                  <a:pt x="1305908" y="26763"/>
                </a:lnTo>
                <a:lnTo>
                  <a:pt x="1265645" y="3015"/>
                </a:lnTo>
                <a:lnTo>
                  <a:pt x="1254454" y="1319"/>
                </a:lnTo>
                <a:lnTo>
                  <a:pt x="1242180" y="7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71381" y="1643929"/>
            <a:ext cx="7634625" cy="656524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558740" y="8300396"/>
            <a:ext cx="7264910" cy="37619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1197" y="10838323"/>
            <a:ext cx="2625738" cy="24253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18255" y="5516252"/>
            <a:ext cx="1458595" cy="274320"/>
          </a:xfrm>
          <a:custGeom>
            <a:avLst/>
            <a:gdLst/>
            <a:ahLst/>
            <a:cxnLst/>
            <a:rect l="l" t="t" r="r" b="b"/>
            <a:pathLst>
              <a:path w="1458595" h="274320">
                <a:moveTo>
                  <a:pt x="134931" y="0"/>
                </a:moveTo>
                <a:lnTo>
                  <a:pt x="100663" y="0"/>
                </a:lnTo>
                <a:lnTo>
                  <a:pt x="0" y="274146"/>
                </a:lnTo>
                <a:lnTo>
                  <a:pt x="34803" y="274146"/>
                </a:lnTo>
                <a:lnTo>
                  <a:pt x="62364" y="196507"/>
                </a:lnTo>
                <a:lnTo>
                  <a:pt x="47654" y="196507"/>
                </a:lnTo>
                <a:lnTo>
                  <a:pt x="47654" y="167058"/>
                </a:lnTo>
                <a:lnTo>
                  <a:pt x="72818" y="167058"/>
                </a:lnTo>
                <a:lnTo>
                  <a:pt x="116726" y="43370"/>
                </a:lnTo>
                <a:lnTo>
                  <a:pt x="150856" y="43370"/>
                </a:lnTo>
                <a:lnTo>
                  <a:pt x="134931" y="0"/>
                </a:lnTo>
                <a:close/>
              </a:path>
              <a:path w="1458595" h="274320">
                <a:moveTo>
                  <a:pt x="150856" y="43370"/>
                </a:moveTo>
                <a:lnTo>
                  <a:pt x="118868" y="43370"/>
                </a:lnTo>
                <a:lnTo>
                  <a:pt x="200791" y="274146"/>
                </a:lnTo>
                <a:lnTo>
                  <a:pt x="235594" y="274146"/>
                </a:lnTo>
                <a:lnTo>
                  <a:pt x="207086" y="196507"/>
                </a:lnTo>
                <a:lnTo>
                  <a:pt x="187940" y="196507"/>
                </a:lnTo>
                <a:lnTo>
                  <a:pt x="187940" y="167058"/>
                </a:lnTo>
                <a:lnTo>
                  <a:pt x="196273" y="167058"/>
                </a:lnTo>
                <a:lnTo>
                  <a:pt x="150856" y="43370"/>
                </a:lnTo>
                <a:close/>
              </a:path>
              <a:path w="1458595" h="274320">
                <a:moveTo>
                  <a:pt x="72818" y="167058"/>
                </a:moveTo>
                <a:lnTo>
                  <a:pt x="47654" y="167058"/>
                </a:lnTo>
                <a:lnTo>
                  <a:pt x="47654" y="196507"/>
                </a:lnTo>
                <a:lnTo>
                  <a:pt x="62364" y="196507"/>
                </a:lnTo>
                <a:lnTo>
                  <a:pt x="72818" y="167058"/>
                </a:lnTo>
                <a:close/>
              </a:path>
              <a:path w="1458595" h="274320">
                <a:moveTo>
                  <a:pt x="162775" y="167058"/>
                </a:moveTo>
                <a:lnTo>
                  <a:pt x="72818" y="167058"/>
                </a:lnTo>
                <a:lnTo>
                  <a:pt x="62364" y="196507"/>
                </a:lnTo>
                <a:lnTo>
                  <a:pt x="173230" y="196507"/>
                </a:lnTo>
                <a:lnTo>
                  <a:pt x="162775" y="167058"/>
                </a:lnTo>
                <a:close/>
              </a:path>
              <a:path w="1458595" h="274320">
                <a:moveTo>
                  <a:pt x="196273" y="167058"/>
                </a:moveTo>
                <a:lnTo>
                  <a:pt x="187940" y="167058"/>
                </a:lnTo>
                <a:lnTo>
                  <a:pt x="187940" y="196507"/>
                </a:lnTo>
                <a:lnTo>
                  <a:pt x="207086" y="196507"/>
                </a:lnTo>
                <a:lnTo>
                  <a:pt x="196273" y="167058"/>
                </a:lnTo>
                <a:close/>
              </a:path>
              <a:path w="1458595" h="274320">
                <a:moveTo>
                  <a:pt x="365847" y="0"/>
                </a:moveTo>
                <a:lnTo>
                  <a:pt x="270003" y="0"/>
                </a:lnTo>
                <a:lnTo>
                  <a:pt x="270003" y="274146"/>
                </a:lnTo>
                <a:lnTo>
                  <a:pt x="369060" y="274146"/>
                </a:lnTo>
                <a:lnTo>
                  <a:pt x="384496" y="273544"/>
                </a:lnTo>
                <a:lnTo>
                  <a:pt x="421667" y="264508"/>
                </a:lnTo>
                <a:lnTo>
                  <a:pt x="446928" y="244697"/>
                </a:lnTo>
                <a:lnTo>
                  <a:pt x="303201" y="244697"/>
                </a:lnTo>
                <a:lnTo>
                  <a:pt x="303201" y="149388"/>
                </a:lnTo>
                <a:lnTo>
                  <a:pt x="440343" y="149388"/>
                </a:lnTo>
                <a:lnTo>
                  <a:pt x="436869" y="146075"/>
                </a:lnTo>
                <a:lnTo>
                  <a:pt x="405470" y="132789"/>
                </a:lnTo>
                <a:lnTo>
                  <a:pt x="405470" y="130112"/>
                </a:lnTo>
                <a:lnTo>
                  <a:pt x="413323" y="127970"/>
                </a:lnTo>
                <a:lnTo>
                  <a:pt x="420596" y="124668"/>
                </a:lnTo>
                <a:lnTo>
                  <a:pt x="426888" y="120474"/>
                </a:lnTo>
                <a:lnTo>
                  <a:pt x="303201" y="120474"/>
                </a:lnTo>
                <a:lnTo>
                  <a:pt x="303201" y="29449"/>
                </a:lnTo>
                <a:lnTo>
                  <a:pt x="436348" y="29449"/>
                </a:lnTo>
                <a:lnTo>
                  <a:pt x="435664" y="28403"/>
                </a:lnTo>
                <a:lnTo>
                  <a:pt x="403169" y="5571"/>
                </a:lnTo>
                <a:lnTo>
                  <a:pt x="379543" y="619"/>
                </a:lnTo>
                <a:lnTo>
                  <a:pt x="365847" y="0"/>
                </a:lnTo>
                <a:close/>
              </a:path>
              <a:path w="1458595" h="274320">
                <a:moveTo>
                  <a:pt x="440343" y="149388"/>
                </a:moveTo>
                <a:lnTo>
                  <a:pt x="370666" y="149388"/>
                </a:lnTo>
                <a:lnTo>
                  <a:pt x="379334" y="149840"/>
                </a:lnTo>
                <a:lnTo>
                  <a:pt x="387399" y="151195"/>
                </a:lnTo>
                <a:lnTo>
                  <a:pt x="421935" y="175625"/>
                </a:lnTo>
                <a:lnTo>
                  <a:pt x="429030" y="201326"/>
                </a:lnTo>
                <a:lnTo>
                  <a:pt x="428168" y="210027"/>
                </a:lnTo>
                <a:lnTo>
                  <a:pt x="396870" y="241551"/>
                </a:lnTo>
                <a:lnTo>
                  <a:pt x="369060" y="244697"/>
                </a:lnTo>
                <a:lnTo>
                  <a:pt x="446928" y="244697"/>
                </a:lnTo>
                <a:lnTo>
                  <a:pt x="460621" y="201326"/>
                </a:lnTo>
                <a:lnTo>
                  <a:pt x="460085" y="190902"/>
                </a:lnTo>
                <a:lnTo>
                  <a:pt x="442449" y="151396"/>
                </a:lnTo>
                <a:lnTo>
                  <a:pt x="440343" y="149388"/>
                </a:lnTo>
                <a:close/>
              </a:path>
              <a:path w="1458595" h="274320">
                <a:moveTo>
                  <a:pt x="436348" y="29449"/>
                </a:moveTo>
                <a:lnTo>
                  <a:pt x="365847" y="29449"/>
                </a:lnTo>
                <a:lnTo>
                  <a:pt x="378581" y="30244"/>
                </a:lnTo>
                <a:lnTo>
                  <a:pt x="389474" y="32628"/>
                </a:lnTo>
                <a:lnTo>
                  <a:pt x="417534" y="64127"/>
                </a:lnTo>
                <a:lnTo>
                  <a:pt x="418321" y="72820"/>
                </a:lnTo>
                <a:lnTo>
                  <a:pt x="417869" y="79814"/>
                </a:lnTo>
                <a:lnTo>
                  <a:pt x="391816" y="114584"/>
                </a:lnTo>
                <a:lnTo>
                  <a:pt x="364776" y="120474"/>
                </a:lnTo>
                <a:lnTo>
                  <a:pt x="426888" y="120474"/>
                </a:lnTo>
                <a:lnTo>
                  <a:pt x="448339" y="88950"/>
                </a:lnTo>
                <a:lnTo>
                  <a:pt x="449912" y="72820"/>
                </a:lnTo>
                <a:lnTo>
                  <a:pt x="449343" y="63006"/>
                </a:lnTo>
                <a:lnTo>
                  <a:pt x="447636" y="53644"/>
                </a:lnTo>
                <a:lnTo>
                  <a:pt x="444792" y="44734"/>
                </a:lnTo>
                <a:lnTo>
                  <a:pt x="440809" y="36276"/>
                </a:lnTo>
                <a:lnTo>
                  <a:pt x="436348" y="29449"/>
                </a:lnTo>
                <a:close/>
              </a:path>
              <a:path w="1458595" h="274320">
                <a:moveTo>
                  <a:pt x="618248" y="0"/>
                </a:moveTo>
                <a:lnTo>
                  <a:pt x="583980" y="0"/>
                </a:lnTo>
                <a:lnTo>
                  <a:pt x="483317" y="274146"/>
                </a:lnTo>
                <a:lnTo>
                  <a:pt x="518120" y="274146"/>
                </a:lnTo>
                <a:lnTo>
                  <a:pt x="545681" y="196507"/>
                </a:lnTo>
                <a:lnTo>
                  <a:pt x="530971" y="196507"/>
                </a:lnTo>
                <a:lnTo>
                  <a:pt x="530971" y="167058"/>
                </a:lnTo>
                <a:lnTo>
                  <a:pt x="556136" y="167058"/>
                </a:lnTo>
                <a:lnTo>
                  <a:pt x="600043" y="43370"/>
                </a:lnTo>
                <a:lnTo>
                  <a:pt x="634173" y="43370"/>
                </a:lnTo>
                <a:lnTo>
                  <a:pt x="618248" y="0"/>
                </a:lnTo>
                <a:close/>
              </a:path>
              <a:path w="1458595" h="274320">
                <a:moveTo>
                  <a:pt x="634173" y="43370"/>
                </a:moveTo>
                <a:lnTo>
                  <a:pt x="602185" y="43370"/>
                </a:lnTo>
                <a:lnTo>
                  <a:pt x="684108" y="274146"/>
                </a:lnTo>
                <a:lnTo>
                  <a:pt x="718912" y="274146"/>
                </a:lnTo>
                <a:lnTo>
                  <a:pt x="690403" y="196507"/>
                </a:lnTo>
                <a:lnTo>
                  <a:pt x="671257" y="196507"/>
                </a:lnTo>
                <a:lnTo>
                  <a:pt x="671257" y="167058"/>
                </a:lnTo>
                <a:lnTo>
                  <a:pt x="679590" y="167058"/>
                </a:lnTo>
                <a:lnTo>
                  <a:pt x="634173" y="43370"/>
                </a:lnTo>
                <a:close/>
              </a:path>
              <a:path w="1458595" h="274320">
                <a:moveTo>
                  <a:pt x="556136" y="167058"/>
                </a:moveTo>
                <a:lnTo>
                  <a:pt x="530971" y="167058"/>
                </a:lnTo>
                <a:lnTo>
                  <a:pt x="530971" y="196507"/>
                </a:lnTo>
                <a:lnTo>
                  <a:pt x="545681" y="196507"/>
                </a:lnTo>
                <a:lnTo>
                  <a:pt x="556136" y="167058"/>
                </a:lnTo>
                <a:close/>
              </a:path>
              <a:path w="1458595" h="274320">
                <a:moveTo>
                  <a:pt x="646092" y="167058"/>
                </a:moveTo>
                <a:lnTo>
                  <a:pt x="556136" y="167058"/>
                </a:lnTo>
                <a:lnTo>
                  <a:pt x="545681" y="196507"/>
                </a:lnTo>
                <a:lnTo>
                  <a:pt x="656547" y="196507"/>
                </a:lnTo>
                <a:lnTo>
                  <a:pt x="646092" y="167058"/>
                </a:lnTo>
                <a:close/>
              </a:path>
              <a:path w="1458595" h="274320">
                <a:moveTo>
                  <a:pt x="679590" y="167058"/>
                </a:moveTo>
                <a:lnTo>
                  <a:pt x="671257" y="167058"/>
                </a:lnTo>
                <a:lnTo>
                  <a:pt x="671257" y="196507"/>
                </a:lnTo>
                <a:lnTo>
                  <a:pt x="690403" y="196507"/>
                </a:lnTo>
                <a:lnTo>
                  <a:pt x="679590" y="167058"/>
                </a:lnTo>
                <a:close/>
              </a:path>
              <a:path w="1458595" h="274320">
                <a:moveTo>
                  <a:pt x="864692" y="0"/>
                </a:moveTo>
                <a:lnTo>
                  <a:pt x="830424" y="0"/>
                </a:lnTo>
                <a:lnTo>
                  <a:pt x="729761" y="274146"/>
                </a:lnTo>
                <a:lnTo>
                  <a:pt x="764564" y="274146"/>
                </a:lnTo>
                <a:lnTo>
                  <a:pt x="792125" y="196507"/>
                </a:lnTo>
                <a:lnTo>
                  <a:pt x="777415" y="196507"/>
                </a:lnTo>
                <a:lnTo>
                  <a:pt x="777415" y="167058"/>
                </a:lnTo>
                <a:lnTo>
                  <a:pt x="802580" y="167058"/>
                </a:lnTo>
                <a:lnTo>
                  <a:pt x="846487" y="43370"/>
                </a:lnTo>
                <a:lnTo>
                  <a:pt x="880618" y="43370"/>
                </a:lnTo>
                <a:lnTo>
                  <a:pt x="864692" y="0"/>
                </a:lnTo>
                <a:close/>
              </a:path>
              <a:path w="1458595" h="274320">
                <a:moveTo>
                  <a:pt x="880618" y="43370"/>
                </a:moveTo>
                <a:lnTo>
                  <a:pt x="848629" y="43370"/>
                </a:lnTo>
                <a:lnTo>
                  <a:pt x="930552" y="274146"/>
                </a:lnTo>
                <a:lnTo>
                  <a:pt x="965356" y="274146"/>
                </a:lnTo>
                <a:lnTo>
                  <a:pt x="936847" y="196507"/>
                </a:lnTo>
                <a:lnTo>
                  <a:pt x="917701" y="196507"/>
                </a:lnTo>
                <a:lnTo>
                  <a:pt x="917701" y="167058"/>
                </a:lnTo>
                <a:lnTo>
                  <a:pt x="926034" y="167058"/>
                </a:lnTo>
                <a:lnTo>
                  <a:pt x="880618" y="43370"/>
                </a:lnTo>
                <a:close/>
              </a:path>
              <a:path w="1458595" h="274320">
                <a:moveTo>
                  <a:pt x="802580" y="167058"/>
                </a:moveTo>
                <a:lnTo>
                  <a:pt x="777415" y="167058"/>
                </a:lnTo>
                <a:lnTo>
                  <a:pt x="777415" y="196507"/>
                </a:lnTo>
                <a:lnTo>
                  <a:pt x="792125" y="196507"/>
                </a:lnTo>
                <a:lnTo>
                  <a:pt x="802580" y="167058"/>
                </a:lnTo>
                <a:close/>
              </a:path>
              <a:path w="1458595" h="274320">
                <a:moveTo>
                  <a:pt x="892537" y="167058"/>
                </a:moveTo>
                <a:lnTo>
                  <a:pt x="802580" y="167058"/>
                </a:lnTo>
                <a:lnTo>
                  <a:pt x="792125" y="196507"/>
                </a:lnTo>
                <a:lnTo>
                  <a:pt x="902991" y="196507"/>
                </a:lnTo>
                <a:lnTo>
                  <a:pt x="892537" y="167058"/>
                </a:lnTo>
                <a:close/>
              </a:path>
              <a:path w="1458595" h="274320">
                <a:moveTo>
                  <a:pt x="926034" y="167058"/>
                </a:moveTo>
                <a:lnTo>
                  <a:pt x="917701" y="167058"/>
                </a:lnTo>
                <a:lnTo>
                  <a:pt x="917701" y="196507"/>
                </a:lnTo>
                <a:lnTo>
                  <a:pt x="936847" y="196507"/>
                </a:lnTo>
                <a:lnTo>
                  <a:pt x="926034" y="167058"/>
                </a:lnTo>
                <a:close/>
              </a:path>
              <a:path w="1458595" h="274320">
                <a:moveTo>
                  <a:pt x="1111136" y="0"/>
                </a:moveTo>
                <a:lnTo>
                  <a:pt x="1076868" y="0"/>
                </a:lnTo>
                <a:lnTo>
                  <a:pt x="976205" y="274146"/>
                </a:lnTo>
                <a:lnTo>
                  <a:pt x="1011008" y="274146"/>
                </a:lnTo>
                <a:lnTo>
                  <a:pt x="1038570" y="196507"/>
                </a:lnTo>
                <a:lnTo>
                  <a:pt x="1023859" y="196507"/>
                </a:lnTo>
                <a:lnTo>
                  <a:pt x="1023859" y="167058"/>
                </a:lnTo>
                <a:lnTo>
                  <a:pt x="1049024" y="167058"/>
                </a:lnTo>
                <a:lnTo>
                  <a:pt x="1092931" y="43370"/>
                </a:lnTo>
                <a:lnTo>
                  <a:pt x="1127062" y="43370"/>
                </a:lnTo>
                <a:lnTo>
                  <a:pt x="1111136" y="0"/>
                </a:lnTo>
                <a:close/>
              </a:path>
              <a:path w="1458595" h="274320">
                <a:moveTo>
                  <a:pt x="1127062" y="43370"/>
                </a:moveTo>
                <a:lnTo>
                  <a:pt x="1095073" y="43370"/>
                </a:lnTo>
                <a:lnTo>
                  <a:pt x="1176996" y="274146"/>
                </a:lnTo>
                <a:lnTo>
                  <a:pt x="1211800" y="274146"/>
                </a:lnTo>
                <a:lnTo>
                  <a:pt x="1183291" y="196507"/>
                </a:lnTo>
                <a:lnTo>
                  <a:pt x="1164145" y="196507"/>
                </a:lnTo>
                <a:lnTo>
                  <a:pt x="1164145" y="167058"/>
                </a:lnTo>
                <a:lnTo>
                  <a:pt x="1172478" y="167058"/>
                </a:lnTo>
                <a:lnTo>
                  <a:pt x="1127062" y="43370"/>
                </a:lnTo>
                <a:close/>
              </a:path>
              <a:path w="1458595" h="274320">
                <a:moveTo>
                  <a:pt x="1049024" y="167058"/>
                </a:moveTo>
                <a:lnTo>
                  <a:pt x="1023859" y="167058"/>
                </a:lnTo>
                <a:lnTo>
                  <a:pt x="1023859" y="196507"/>
                </a:lnTo>
                <a:lnTo>
                  <a:pt x="1038570" y="196507"/>
                </a:lnTo>
                <a:lnTo>
                  <a:pt x="1049024" y="167058"/>
                </a:lnTo>
                <a:close/>
              </a:path>
              <a:path w="1458595" h="274320">
                <a:moveTo>
                  <a:pt x="1138981" y="167058"/>
                </a:moveTo>
                <a:lnTo>
                  <a:pt x="1049024" y="167058"/>
                </a:lnTo>
                <a:lnTo>
                  <a:pt x="1038570" y="196507"/>
                </a:lnTo>
                <a:lnTo>
                  <a:pt x="1149435" y="196507"/>
                </a:lnTo>
                <a:lnTo>
                  <a:pt x="1138981" y="167058"/>
                </a:lnTo>
                <a:close/>
              </a:path>
              <a:path w="1458595" h="274320">
                <a:moveTo>
                  <a:pt x="1172478" y="167058"/>
                </a:moveTo>
                <a:lnTo>
                  <a:pt x="1164145" y="167058"/>
                </a:lnTo>
                <a:lnTo>
                  <a:pt x="1164145" y="196507"/>
                </a:lnTo>
                <a:lnTo>
                  <a:pt x="1183291" y="196507"/>
                </a:lnTo>
                <a:lnTo>
                  <a:pt x="1172478" y="167058"/>
                </a:lnTo>
                <a:close/>
              </a:path>
              <a:path w="1458595" h="274320">
                <a:moveTo>
                  <a:pt x="1357580" y="0"/>
                </a:moveTo>
                <a:lnTo>
                  <a:pt x="1323312" y="0"/>
                </a:lnTo>
                <a:lnTo>
                  <a:pt x="1222649" y="274146"/>
                </a:lnTo>
                <a:lnTo>
                  <a:pt x="1257453" y="274146"/>
                </a:lnTo>
                <a:lnTo>
                  <a:pt x="1285014" y="196507"/>
                </a:lnTo>
                <a:lnTo>
                  <a:pt x="1270303" y="196507"/>
                </a:lnTo>
                <a:lnTo>
                  <a:pt x="1270303" y="167058"/>
                </a:lnTo>
                <a:lnTo>
                  <a:pt x="1295468" y="167058"/>
                </a:lnTo>
                <a:lnTo>
                  <a:pt x="1339375" y="43370"/>
                </a:lnTo>
                <a:lnTo>
                  <a:pt x="1373506" y="43370"/>
                </a:lnTo>
                <a:lnTo>
                  <a:pt x="1357580" y="0"/>
                </a:lnTo>
                <a:close/>
              </a:path>
              <a:path w="1458595" h="274320">
                <a:moveTo>
                  <a:pt x="1373506" y="43370"/>
                </a:moveTo>
                <a:lnTo>
                  <a:pt x="1341517" y="43370"/>
                </a:lnTo>
                <a:lnTo>
                  <a:pt x="1423440" y="274146"/>
                </a:lnTo>
                <a:lnTo>
                  <a:pt x="1458244" y="274146"/>
                </a:lnTo>
                <a:lnTo>
                  <a:pt x="1429736" y="196507"/>
                </a:lnTo>
                <a:lnTo>
                  <a:pt x="1410589" y="196507"/>
                </a:lnTo>
                <a:lnTo>
                  <a:pt x="1410589" y="167058"/>
                </a:lnTo>
                <a:lnTo>
                  <a:pt x="1418922" y="167058"/>
                </a:lnTo>
                <a:lnTo>
                  <a:pt x="1373506" y="43370"/>
                </a:lnTo>
                <a:close/>
              </a:path>
              <a:path w="1458595" h="274320">
                <a:moveTo>
                  <a:pt x="1295468" y="167058"/>
                </a:moveTo>
                <a:lnTo>
                  <a:pt x="1270303" y="167058"/>
                </a:lnTo>
                <a:lnTo>
                  <a:pt x="1270303" y="196507"/>
                </a:lnTo>
                <a:lnTo>
                  <a:pt x="1285014" y="196507"/>
                </a:lnTo>
                <a:lnTo>
                  <a:pt x="1295468" y="167058"/>
                </a:lnTo>
                <a:close/>
              </a:path>
              <a:path w="1458595" h="274320">
                <a:moveTo>
                  <a:pt x="1385425" y="167058"/>
                </a:moveTo>
                <a:lnTo>
                  <a:pt x="1295468" y="167058"/>
                </a:lnTo>
                <a:lnTo>
                  <a:pt x="1285014" y="196507"/>
                </a:lnTo>
                <a:lnTo>
                  <a:pt x="1395879" y="196507"/>
                </a:lnTo>
                <a:lnTo>
                  <a:pt x="1385425" y="167058"/>
                </a:lnTo>
                <a:close/>
              </a:path>
              <a:path w="1458595" h="274320">
                <a:moveTo>
                  <a:pt x="1418922" y="167058"/>
                </a:moveTo>
                <a:lnTo>
                  <a:pt x="1410589" y="167058"/>
                </a:lnTo>
                <a:lnTo>
                  <a:pt x="1410589" y="196507"/>
                </a:lnTo>
                <a:lnTo>
                  <a:pt x="1429736" y="196507"/>
                </a:lnTo>
                <a:lnTo>
                  <a:pt x="1418922" y="1670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93872" y="973792"/>
            <a:ext cx="7476211" cy="478519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8835" y="973792"/>
            <a:ext cx="4889903" cy="1012534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04526" y="973792"/>
            <a:ext cx="5172617" cy="371716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5643807" y="4973670"/>
            <a:ext cx="5633720" cy="2691130"/>
            <a:chOff x="5643807" y="4973670"/>
            <a:chExt cx="5633720" cy="269113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43807" y="5015553"/>
              <a:ext cx="5172617" cy="264913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04526" y="4973670"/>
              <a:ext cx="5172617" cy="2649133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25467" y="7905518"/>
            <a:ext cx="5151675" cy="319031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381730" y="6104526"/>
            <a:ext cx="4230237" cy="275384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093872" y="6104526"/>
            <a:ext cx="2952789" cy="275384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093872" y="9203907"/>
            <a:ext cx="1811463" cy="188475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263020" y="9332155"/>
            <a:ext cx="5027847" cy="111963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31406" y="510393"/>
            <a:ext cx="3562032" cy="33439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790312" y="190067"/>
            <a:ext cx="3857178" cy="75943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4171823" y="521785"/>
            <a:ext cx="3335780" cy="3230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510" y="484257"/>
            <a:ext cx="5130146" cy="46239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795726" y="2502541"/>
            <a:ext cx="4712335" cy="4984750"/>
            <a:chOff x="2795726" y="2502541"/>
            <a:chExt cx="4712335" cy="4984750"/>
          </a:xfrm>
        </p:grpSpPr>
        <p:sp>
          <p:nvSpPr>
            <p:cNvPr id="4" name="object 4"/>
            <p:cNvSpPr/>
            <p:nvPr/>
          </p:nvSpPr>
          <p:spPr>
            <a:xfrm>
              <a:off x="2795726" y="2502541"/>
              <a:ext cx="4712335" cy="4984750"/>
            </a:xfrm>
            <a:custGeom>
              <a:avLst/>
              <a:gdLst/>
              <a:ahLst/>
              <a:cxnLst/>
              <a:rect l="l" t="t" r="r" b="b"/>
              <a:pathLst>
                <a:path w="4712334" h="4984750">
                  <a:moveTo>
                    <a:pt x="4711898" y="0"/>
                  </a:moveTo>
                  <a:lnTo>
                    <a:pt x="0" y="0"/>
                  </a:lnTo>
                  <a:lnTo>
                    <a:pt x="0" y="4984141"/>
                  </a:lnTo>
                  <a:lnTo>
                    <a:pt x="4711898" y="4984141"/>
                  </a:lnTo>
                  <a:lnTo>
                    <a:pt x="4711898" y="0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57498" y="2785255"/>
              <a:ext cx="4177883" cy="4345417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2596475" y="2502541"/>
            <a:ext cx="4712335" cy="4984750"/>
          </a:xfrm>
          <a:custGeom>
            <a:avLst/>
            <a:gdLst/>
            <a:ahLst/>
            <a:cxnLst/>
            <a:rect l="l" t="t" r="r" b="b"/>
            <a:pathLst>
              <a:path w="4712334" h="4984750">
                <a:moveTo>
                  <a:pt x="4711898" y="0"/>
                </a:moveTo>
                <a:lnTo>
                  <a:pt x="0" y="0"/>
                </a:lnTo>
                <a:lnTo>
                  <a:pt x="0" y="4984141"/>
                </a:lnTo>
                <a:lnTo>
                  <a:pt x="4711898" y="4984141"/>
                </a:lnTo>
                <a:lnTo>
                  <a:pt x="4711898" y="0"/>
                </a:lnTo>
                <a:close/>
              </a:path>
            </a:pathLst>
          </a:custGeom>
          <a:solidFill>
            <a:srgbClr val="E2E2E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12359" y="7720141"/>
            <a:ext cx="4247679" cy="134387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65390" y="7682614"/>
            <a:ext cx="4187152" cy="86832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002547" y="7682614"/>
            <a:ext cx="3893588" cy="86832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1197" y="10838323"/>
            <a:ext cx="2625738" cy="242534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7591391" y="2502541"/>
            <a:ext cx="4911090" cy="4984750"/>
            <a:chOff x="7591391" y="2502541"/>
            <a:chExt cx="4911090" cy="4984750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91391" y="2502541"/>
              <a:ext cx="4910845" cy="498414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120140" y="7319148"/>
              <a:ext cx="1654810" cy="167640"/>
            </a:xfrm>
            <a:custGeom>
              <a:avLst/>
              <a:gdLst/>
              <a:ahLst/>
              <a:cxnLst/>
              <a:rect l="l" t="t" r="r" b="b"/>
              <a:pathLst>
                <a:path w="1654809" h="167640">
                  <a:moveTo>
                    <a:pt x="1654399" y="0"/>
                  </a:moveTo>
                  <a:lnTo>
                    <a:pt x="0" y="0"/>
                  </a:lnTo>
                  <a:lnTo>
                    <a:pt x="0" y="167534"/>
                  </a:lnTo>
                  <a:lnTo>
                    <a:pt x="1654399" y="167534"/>
                  </a:lnTo>
                  <a:lnTo>
                    <a:pt x="16543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705898" y="7153394"/>
              <a:ext cx="1753870" cy="231775"/>
            </a:xfrm>
            <a:custGeom>
              <a:avLst/>
              <a:gdLst/>
              <a:ahLst/>
              <a:cxnLst/>
              <a:rect l="l" t="t" r="r" b="b"/>
              <a:pathLst>
                <a:path w="1753870" h="231775">
                  <a:moveTo>
                    <a:pt x="20732" y="11748"/>
                  </a:moveTo>
                  <a:lnTo>
                    <a:pt x="0" y="11748"/>
                  </a:lnTo>
                  <a:lnTo>
                    <a:pt x="0" y="176225"/>
                  </a:lnTo>
                  <a:lnTo>
                    <a:pt x="20732" y="176225"/>
                  </a:lnTo>
                  <a:lnTo>
                    <a:pt x="20732" y="92834"/>
                  </a:lnTo>
                  <a:lnTo>
                    <a:pt x="46397" y="92834"/>
                  </a:lnTo>
                  <a:lnTo>
                    <a:pt x="45380" y="91683"/>
                  </a:lnTo>
                  <a:lnTo>
                    <a:pt x="45586" y="91452"/>
                  </a:lnTo>
                  <a:lnTo>
                    <a:pt x="20732" y="91452"/>
                  </a:lnTo>
                  <a:lnTo>
                    <a:pt x="20732" y="11748"/>
                  </a:lnTo>
                  <a:close/>
                </a:path>
                <a:path w="1753870" h="231775">
                  <a:moveTo>
                    <a:pt x="46397" y="92834"/>
                  </a:moveTo>
                  <a:lnTo>
                    <a:pt x="20732" y="92834"/>
                  </a:lnTo>
                  <a:lnTo>
                    <a:pt x="95138" y="176225"/>
                  </a:lnTo>
                  <a:lnTo>
                    <a:pt x="120017" y="176225"/>
                  </a:lnTo>
                  <a:lnTo>
                    <a:pt x="46397" y="92834"/>
                  </a:lnTo>
                  <a:close/>
                </a:path>
                <a:path w="1753870" h="231775">
                  <a:moveTo>
                    <a:pt x="116792" y="11748"/>
                  </a:moveTo>
                  <a:lnTo>
                    <a:pt x="93295" y="11748"/>
                  </a:lnTo>
                  <a:lnTo>
                    <a:pt x="20732" y="91452"/>
                  </a:lnTo>
                  <a:lnTo>
                    <a:pt x="45586" y="91452"/>
                  </a:lnTo>
                  <a:lnTo>
                    <a:pt x="116792" y="11748"/>
                  </a:lnTo>
                  <a:close/>
                </a:path>
                <a:path w="1753870" h="231775">
                  <a:moveTo>
                    <a:pt x="149310" y="52752"/>
                  </a:moveTo>
                  <a:lnTo>
                    <a:pt x="132724" y="52752"/>
                  </a:lnTo>
                  <a:lnTo>
                    <a:pt x="132724" y="231511"/>
                  </a:lnTo>
                  <a:lnTo>
                    <a:pt x="152996" y="231511"/>
                  </a:lnTo>
                  <a:lnTo>
                    <a:pt x="152944" y="176743"/>
                  </a:lnTo>
                  <a:lnTo>
                    <a:pt x="152831" y="174305"/>
                  </a:lnTo>
                  <a:lnTo>
                    <a:pt x="152228" y="166473"/>
                  </a:lnTo>
                  <a:lnTo>
                    <a:pt x="151921" y="163171"/>
                  </a:lnTo>
                  <a:lnTo>
                    <a:pt x="151614" y="160560"/>
                  </a:lnTo>
                  <a:lnTo>
                    <a:pt x="174919" y="160560"/>
                  </a:lnTo>
                  <a:lnTo>
                    <a:pt x="153802" y="128310"/>
                  </a:lnTo>
                  <a:lnTo>
                    <a:pt x="152996" y="114258"/>
                  </a:lnTo>
                  <a:lnTo>
                    <a:pt x="153097" y="103964"/>
                  </a:lnTo>
                  <a:lnTo>
                    <a:pt x="167739" y="72332"/>
                  </a:lnTo>
                  <a:lnTo>
                    <a:pt x="172083" y="69568"/>
                  </a:lnTo>
                  <a:lnTo>
                    <a:pt x="152075" y="69568"/>
                  </a:lnTo>
                  <a:lnTo>
                    <a:pt x="149310" y="52752"/>
                  </a:lnTo>
                  <a:close/>
                </a:path>
                <a:path w="1753870" h="231775">
                  <a:moveTo>
                    <a:pt x="174919" y="160560"/>
                  </a:moveTo>
                  <a:lnTo>
                    <a:pt x="152996" y="160560"/>
                  </a:lnTo>
                  <a:lnTo>
                    <a:pt x="155453" y="163785"/>
                  </a:lnTo>
                  <a:lnTo>
                    <a:pt x="184939" y="178528"/>
                  </a:lnTo>
                  <a:lnTo>
                    <a:pt x="191236" y="178528"/>
                  </a:lnTo>
                  <a:lnTo>
                    <a:pt x="228151" y="162288"/>
                  </a:lnTo>
                  <a:lnTo>
                    <a:pt x="228555" y="161712"/>
                  </a:lnTo>
                  <a:lnTo>
                    <a:pt x="179334" y="161712"/>
                  </a:lnTo>
                  <a:lnTo>
                    <a:pt x="174919" y="160560"/>
                  </a:lnTo>
                  <a:close/>
                </a:path>
                <a:path w="1753870" h="231775">
                  <a:moveTo>
                    <a:pt x="228884" y="67495"/>
                  </a:moveTo>
                  <a:lnTo>
                    <a:pt x="187780" y="67495"/>
                  </a:lnTo>
                  <a:lnTo>
                    <a:pt x="195742" y="68287"/>
                  </a:lnTo>
                  <a:lnTo>
                    <a:pt x="202581" y="70662"/>
                  </a:lnTo>
                  <a:lnTo>
                    <a:pt x="221182" y="114027"/>
                  </a:lnTo>
                  <a:lnTo>
                    <a:pt x="221182" y="123242"/>
                  </a:lnTo>
                  <a:lnTo>
                    <a:pt x="219954" y="131458"/>
                  </a:lnTo>
                  <a:lnTo>
                    <a:pt x="217497" y="138676"/>
                  </a:lnTo>
                  <a:lnTo>
                    <a:pt x="215193" y="145740"/>
                  </a:lnTo>
                  <a:lnTo>
                    <a:pt x="211584" y="151346"/>
                  </a:lnTo>
                  <a:lnTo>
                    <a:pt x="206670" y="155492"/>
                  </a:lnTo>
                  <a:lnTo>
                    <a:pt x="201909" y="159639"/>
                  </a:lnTo>
                  <a:lnTo>
                    <a:pt x="195766" y="161712"/>
                  </a:lnTo>
                  <a:lnTo>
                    <a:pt x="228555" y="161712"/>
                  </a:lnTo>
                  <a:lnTo>
                    <a:pt x="241742" y="124336"/>
                  </a:lnTo>
                  <a:lnTo>
                    <a:pt x="242145" y="114258"/>
                  </a:lnTo>
                  <a:lnTo>
                    <a:pt x="241267" y="99256"/>
                  </a:lnTo>
                  <a:lnTo>
                    <a:pt x="238632" y="86269"/>
                  </a:lnTo>
                  <a:lnTo>
                    <a:pt x="234241" y="75298"/>
                  </a:lnTo>
                  <a:lnTo>
                    <a:pt x="228884" y="67495"/>
                  </a:lnTo>
                  <a:close/>
                </a:path>
                <a:path w="1753870" h="231775">
                  <a:moveTo>
                    <a:pt x="191466" y="50448"/>
                  </a:moveTo>
                  <a:lnTo>
                    <a:pt x="184862" y="50448"/>
                  </a:lnTo>
                  <a:lnTo>
                    <a:pt x="179103" y="51293"/>
                  </a:lnTo>
                  <a:lnTo>
                    <a:pt x="152996" y="69568"/>
                  </a:lnTo>
                  <a:lnTo>
                    <a:pt x="172083" y="69568"/>
                  </a:lnTo>
                  <a:lnTo>
                    <a:pt x="172807" y="69107"/>
                  </a:lnTo>
                  <a:lnTo>
                    <a:pt x="179487" y="67495"/>
                  </a:lnTo>
                  <a:lnTo>
                    <a:pt x="228884" y="67495"/>
                  </a:lnTo>
                  <a:lnTo>
                    <a:pt x="228093" y="66343"/>
                  </a:lnTo>
                  <a:lnTo>
                    <a:pt x="220621" y="59389"/>
                  </a:lnTo>
                  <a:lnTo>
                    <a:pt x="212026" y="54422"/>
                  </a:lnTo>
                  <a:lnTo>
                    <a:pt x="202307" y="51442"/>
                  </a:lnTo>
                  <a:lnTo>
                    <a:pt x="191466" y="50448"/>
                  </a:lnTo>
                  <a:close/>
                </a:path>
                <a:path w="1753870" h="231775">
                  <a:moveTo>
                    <a:pt x="248242" y="213543"/>
                  </a:moveTo>
                  <a:lnTo>
                    <a:pt x="248242" y="229668"/>
                  </a:lnTo>
                  <a:lnTo>
                    <a:pt x="250239" y="230129"/>
                  </a:lnTo>
                  <a:lnTo>
                    <a:pt x="252619" y="230513"/>
                  </a:lnTo>
                  <a:lnTo>
                    <a:pt x="255384" y="230820"/>
                  </a:lnTo>
                  <a:lnTo>
                    <a:pt x="258148" y="231280"/>
                  </a:lnTo>
                  <a:lnTo>
                    <a:pt x="261373" y="231511"/>
                  </a:lnTo>
                  <a:lnTo>
                    <a:pt x="273045" y="231511"/>
                  </a:lnTo>
                  <a:lnTo>
                    <a:pt x="279802" y="229898"/>
                  </a:lnTo>
                  <a:lnTo>
                    <a:pt x="285330" y="226673"/>
                  </a:lnTo>
                  <a:lnTo>
                    <a:pt x="291013" y="223602"/>
                  </a:lnTo>
                  <a:lnTo>
                    <a:pt x="295773" y="219148"/>
                  </a:lnTo>
                  <a:lnTo>
                    <a:pt x="298552" y="214925"/>
                  </a:lnTo>
                  <a:lnTo>
                    <a:pt x="259223" y="214925"/>
                  </a:lnTo>
                  <a:lnTo>
                    <a:pt x="256689" y="214771"/>
                  </a:lnTo>
                  <a:lnTo>
                    <a:pt x="251928" y="214157"/>
                  </a:lnTo>
                  <a:lnTo>
                    <a:pt x="249932" y="213850"/>
                  </a:lnTo>
                  <a:lnTo>
                    <a:pt x="248242" y="213543"/>
                  </a:lnTo>
                  <a:close/>
                </a:path>
                <a:path w="1753870" h="231775">
                  <a:moveTo>
                    <a:pt x="267593" y="52752"/>
                  </a:moveTo>
                  <a:lnTo>
                    <a:pt x="245939" y="52752"/>
                  </a:lnTo>
                  <a:lnTo>
                    <a:pt x="295697" y="176685"/>
                  </a:lnTo>
                  <a:lnTo>
                    <a:pt x="289246" y="193041"/>
                  </a:lnTo>
                  <a:lnTo>
                    <a:pt x="287557" y="197494"/>
                  </a:lnTo>
                  <a:lnTo>
                    <a:pt x="285484" y="201334"/>
                  </a:lnTo>
                  <a:lnTo>
                    <a:pt x="283027" y="204559"/>
                  </a:lnTo>
                  <a:lnTo>
                    <a:pt x="280570" y="207937"/>
                  </a:lnTo>
                  <a:lnTo>
                    <a:pt x="277575" y="210471"/>
                  </a:lnTo>
                  <a:lnTo>
                    <a:pt x="274043" y="212161"/>
                  </a:lnTo>
                  <a:lnTo>
                    <a:pt x="270664" y="214003"/>
                  </a:lnTo>
                  <a:lnTo>
                    <a:pt x="266594" y="214925"/>
                  </a:lnTo>
                  <a:lnTo>
                    <a:pt x="298552" y="214925"/>
                  </a:lnTo>
                  <a:lnTo>
                    <a:pt x="299613" y="213312"/>
                  </a:lnTo>
                  <a:lnTo>
                    <a:pt x="303606" y="207630"/>
                  </a:lnTo>
                  <a:lnTo>
                    <a:pt x="307061" y="200950"/>
                  </a:lnTo>
                  <a:lnTo>
                    <a:pt x="323842" y="156644"/>
                  </a:lnTo>
                  <a:lnTo>
                    <a:pt x="304681" y="156644"/>
                  </a:lnTo>
                  <a:lnTo>
                    <a:pt x="304066" y="153265"/>
                  </a:lnTo>
                  <a:lnTo>
                    <a:pt x="303222" y="149810"/>
                  </a:lnTo>
                  <a:lnTo>
                    <a:pt x="302147" y="146278"/>
                  </a:lnTo>
                  <a:lnTo>
                    <a:pt x="301072" y="142592"/>
                  </a:lnTo>
                  <a:lnTo>
                    <a:pt x="299843" y="138830"/>
                  </a:lnTo>
                  <a:lnTo>
                    <a:pt x="298461" y="134990"/>
                  </a:lnTo>
                  <a:lnTo>
                    <a:pt x="297232" y="131151"/>
                  </a:lnTo>
                  <a:lnTo>
                    <a:pt x="295850" y="127158"/>
                  </a:lnTo>
                  <a:lnTo>
                    <a:pt x="294227" y="122781"/>
                  </a:lnTo>
                  <a:lnTo>
                    <a:pt x="267593" y="52752"/>
                  </a:lnTo>
                  <a:close/>
                </a:path>
                <a:path w="1753870" h="231775">
                  <a:moveTo>
                    <a:pt x="363192" y="52752"/>
                  </a:moveTo>
                  <a:lnTo>
                    <a:pt x="341308" y="52752"/>
                  </a:lnTo>
                  <a:lnTo>
                    <a:pt x="316120" y="123011"/>
                  </a:lnTo>
                  <a:lnTo>
                    <a:pt x="314049" y="129078"/>
                  </a:lnTo>
                  <a:lnTo>
                    <a:pt x="311975" y="135374"/>
                  </a:lnTo>
                  <a:lnTo>
                    <a:pt x="309979" y="141671"/>
                  </a:lnTo>
                  <a:lnTo>
                    <a:pt x="307982" y="147814"/>
                  </a:lnTo>
                  <a:lnTo>
                    <a:pt x="306523" y="152805"/>
                  </a:lnTo>
                  <a:lnTo>
                    <a:pt x="305602" y="156644"/>
                  </a:lnTo>
                  <a:lnTo>
                    <a:pt x="323842" y="156644"/>
                  </a:lnTo>
                  <a:lnTo>
                    <a:pt x="363192" y="52752"/>
                  </a:lnTo>
                  <a:close/>
                </a:path>
                <a:path w="1753870" h="231775">
                  <a:moveTo>
                    <a:pt x="451135" y="52752"/>
                  </a:moveTo>
                  <a:lnTo>
                    <a:pt x="375808" y="52752"/>
                  </a:lnTo>
                  <a:lnTo>
                    <a:pt x="375808" y="176225"/>
                  </a:lnTo>
                  <a:lnTo>
                    <a:pt x="396079" y="176225"/>
                  </a:lnTo>
                  <a:lnTo>
                    <a:pt x="396079" y="69798"/>
                  </a:lnTo>
                  <a:lnTo>
                    <a:pt x="451135" y="69798"/>
                  </a:lnTo>
                  <a:lnTo>
                    <a:pt x="451135" y="52752"/>
                  </a:lnTo>
                  <a:close/>
                </a:path>
                <a:path w="1753870" h="231775">
                  <a:moveTo>
                    <a:pt x="516753" y="50448"/>
                  </a:moveTo>
                  <a:lnTo>
                    <a:pt x="480040" y="62168"/>
                  </a:lnTo>
                  <a:lnTo>
                    <a:pt x="461122" y="95368"/>
                  </a:lnTo>
                  <a:lnTo>
                    <a:pt x="459394" y="114258"/>
                  </a:lnTo>
                  <a:lnTo>
                    <a:pt x="459653" y="121759"/>
                  </a:lnTo>
                  <a:lnTo>
                    <a:pt x="480587" y="167241"/>
                  </a:lnTo>
                  <a:lnTo>
                    <a:pt x="507923" y="178528"/>
                  </a:lnTo>
                  <a:lnTo>
                    <a:pt x="524816" y="178528"/>
                  </a:lnTo>
                  <a:lnTo>
                    <a:pt x="557988" y="161712"/>
                  </a:lnTo>
                  <a:lnTo>
                    <a:pt x="508230" y="161712"/>
                  </a:lnTo>
                  <a:lnTo>
                    <a:pt x="501396" y="159792"/>
                  </a:lnTo>
                  <a:lnTo>
                    <a:pt x="480587" y="121284"/>
                  </a:lnTo>
                  <a:lnTo>
                    <a:pt x="480357" y="114258"/>
                  </a:lnTo>
                  <a:lnTo>
                    <a:pt x="480889" y="103906"/>
                  </a:lnTo>
                  <a:lnTo>
                    <a:pt x="499995" y="70605"/>
                  </a:lnTo>
                  <a:lnTo>
                    <a:pt x="516293" y="67495"/>
                  </a:lnTo>
                  <a:lnTo>
                    <a:pt x="557975" y="67495"/>
                  </a:lnTo>
                  <a:lnTo>
                    <a:pt x="557700" y="67149"/>
                  </a:lnTo>
                  <a:lnTo>
                    <a:pt x="524902" y="50923"/>
                  </a:lnTo>
                  <a:lnTo>
                    <a:pt x="516753" y="50448"/>
                  </a:lnTo>
                  <a:close/>
                </a:path>
                <a:path w="1753870" h="231775">
                  <a:moveTo>
                    <a:pt x="557975" y="67495"/>
                  </a:moveTo>
                  <a:lnTo>
                    <a:pt x="524739" y="67495"/>
                  </a:lnTo>
                  <a:lnTo>
                    <a:pt x="531573" y="69414"/>
                  </a:lnTo>
                  <a:lnTo>
                    <a:pt x="536795" y="73254"/>
                  </a:lnTo>
                  <a:lnTo>
                    <a:pt x="552690" y="114258"/>
                  </a:lnTo>
                  <a:lnTo>
                    <a:pt x="552445" y="121284"/>
                  </a:lnTo>
                  <a:lnTo>
                    <a:pt x="531650" y="159792"/>
                  </a:lnTo>
                  <a:lnTo>
                    <a:pt x="524816" y="161712"/>
                  </a:lnTo>
                  <a:lnTo>
                    <a:pt x="557988" y="161712"/>
                  </a:lnTo>
                  <a:lnTo>
                    <a:pt x="573393" y="121759"/>
                  </a:lnTo>
                  <a:lnTo>
                    <a:pt x="573652" y="114258"/>
                  </a:lnTo>
                  <a:lnTo>
                    <a:pt x="573192" y="104410"/>
                  </a:lnTo>
                  <a:lnTo>
                    <a:pt x="571809" y="95368"/>
                  </a:lnTo>
                  <a:lnTo>
                    <a:pt x="569506" y="87133"/>
                  </a:lnTo>
                  <a:lnTo>
                    <a:pt x="566281" y="79704"/>
                  </a:lnTo>
                  <a:lnTo>
                    <a:pt x="562350" y="72995"/>
                  </a:lnTo>
                  <a:lnTo>
                    <a:pt x="557975" y="67495"/>
                  </a:lnTo>
                  <a:close/>
                </a:path>
                <a:path w="1753870" h="231775">
                  <a:moveTo>
                    <a:pt x="660606" y="52752"/>
                  </a:moveTo>
                  <a:lnTo>
                    <a:pt x="598869" y="52752"/>
                  </a:lnTo>
                  <a:lnTo>
                    <a:pt x="598869" y="176225"/>
                  </a:lnTo>
                  <a:lnTo>
                    <a:pt x="660990" y="176225"/>
                  </a:lnTo>
                  <a:lnTo>
                    <a:pt x="668592" y="175380"/>
                  </a:lnTo>
                  <a:lnTo>
                    <a:pt x="696591" y="159869"/>
                  </a:lnTo>
                  <a:lnTo>
                    <a:pt x="619141" y="159869"/>
                  </a:lnTo>
                  <a:lnTo>
                    <a:pt x="619141" y="120247"/>
                  </a:lnTo>
                  <a:lnTo>
                    <a:pt x="694156" y="120247"/>
                  </a:lnTo>
                  <a:lnTo>
                    <a:pt x="687865" y="115333"/>
                  </a:lnTo>
                  <a:lnTo>
                    <a:pt x="681185" y="112569"/>
                  </a:lnTo>
                  <a:lnTo>
                    <a:pt x="673506" y="111493"/>
                  </a:lnTo>
                  <a:lnTo>
                    <a:pt x="673506" y="110572"/>
                  </a:lnTo>
                  <a:lnTo>
                    <a:pt x="680724" y="109036"/>
                  </a:lnTo>
                  <a:lnTo>
                    <a:pt x="686636" y="106118"/>
                  </a:lnTo>
                  <a:lnTo>
                    <a:pt x="689516" y="103431"/>
                  </a:lnTo>
                  <a:lnTo>
                    <a:pt x="619141" y="103431"/>
                  </a:lnTo>
                  <a:lnTo>
                    <a:pt x="619141" y="69568"/>
                  </a:lnTo>
                  <a:lnTo>
                    <a:pt x="695795" y="69568"/>
                  </a:lnTo>
                  <a:lnTo>
                    <a:pt x="691935" y="65422"/>
                  </a:lnTo>
                  <a:lnTo>
                    <a:pt x="687942" y="60814"/>
                  </a:lnTo>
                  <a:lnTo>
                    <a:pt x="682413" y="57589"/>
                  </a:lnTo>
                  <a:lnTo>
                    <a:pt x="675349" y="55747"/>
                  </a:lnTo>
                  <a:lnTo>
                    <a:pt x="668438" y="53750"/>
                  </a:lnTo>
                  <a:lnTo>
                    <a:pt x="660606" y="52752"/>
                  </a:lnTo>
                  <a:close/>
                </a:path>
                <a:path w="1753870" h="231775">
                  <a:moveTo>
                    <a:pt x="694156" y="120247"/>
                  </a:moveTo>
                  <a:lnTo>
                    <a:pt x="659761" y="120247"/>
                  </a:lnTo>
                  <a:lnTo>
                    <a:pt x="667670" y="121783"/>
                  </a:lnTo>
                  <a:lnTo>
                    <a:pt x="678420" y="127926"/>
                  </a:lnTo>
                  <a:lnTo>
                    <a:pt x="681108" y="132994"/>
                  </a:lnTo>
                  <a:lnTo>
                    <a:pt x="681108" y="147276"/>
                  </a:lnTo>
                  <a:lnTo>
                    <a:pt x="678420" y="152421"/>
                  </a:lnTo>
                  <a:lnTo>
                    <a:pt x="673045" y="155492"/>
                  </a:lnTo>
                  <a:lnTo>
                    <a:pt x="667670" y="158410"/>
                  </a:lnTo>
                  <a:lnTo>
                    <a:pt x="659915" y="159869"/>
                  </a:lnTo>
                  <a:lnTo>
                    <a:pt x="696591" y="159869"/>
                  </a:lnTo>
                  <a:lnTo>
                    <a:pt x="697233" y="159024"/>
                  </a:lnTo>
                  <a:lnTo>
                    <a:pt x="699076" y="154571"/>
                  </a:lnTo>
                  <a:lnTo>
                    <a:pt x="701072" y="150117"/>
                  </a:lnTo>
                  <a:lnTo>
                    <a:pt x="702070" y="145280"/>
                  </a:lnTo>
                  <a:lnTo>
                    <a:pt x="702070" y="130844"/>
                  </a:lnTo>
                  <a:lnTo>
                    <a:pt x="699229" y="124086"/>
                  </a:lnTo>
                  <a:lnTo>
                    <a:pt x="694156" y="120247"/>
                  </a:lnTo>
                  <a:close/>
                </a:path>
                <a:path w="1753870" h="231775">
                  <a:moveTo>
                    <a:pt x="695795" y="69568"/>
                  </a:moveTo>
                  <a:lnTo>
                    <a:pt x="660222" y="69568"/>
                  </a:lnTo>
                  <a:lnTo>
                    <a:pt x="667056" y="70950"/>
                  </a:lnTo>
                  <a:lnTo>
                    <a:pt x="671202" y="73715"/>
                  </a:lnTo>
                  <a:lnTo>
                    <a:pt x="675502" y="76325"/>
                  </a:lnTo>
                  <a:lnTo>
                    <a:pt x="677652" y="80549"/>
                  </a:lnTo>
                  <a:lnTo>
                    <a:pt x="677652" y="92220"/>
                  </a:lnTo>
                  <a:lnTo>
                    <a:pt x="675042" y="96520"/>
                  </a:lnTo>
                  <a:lnTo>
                    <a:pt x="664599" y="102049"/>
                  </a:lnTo>
                  <a:lnTo>
                    <a:pt x="656997" y="103431"/>
                  </a:lnTo>
                  <a:lnTo>
                    <a:pt x="689516" y="103431"/>
                  </a:lnTo>
                  <a:lnTo>
                    <a:pt x="695851" y="97518"/>
                  </a:lnTo>
                  <a:lnTo>
                    <a:pt x="698154" y="91529"/>
                  </a:lnTo>
                  <a:lnTo>
                    <a:pt x="698154" y="76018"/>
                  </a:lnTo>
                  <a:lnTo>
                    <a:pt x="696081" y="69875"/>
                  </a:lnTo>
                  <a:lnTo>
                    <a:pt x="695795" y="69568"/>
                  </a:lnTo>
                  <a:close/>
                </a:path>
                <a:path w="1753870" h="231775">
                  <a:moveTo>
                    <a:pt x="809948" y="67034"/>
                  </a:moveTo>
                  <a:lnTo>
                    <a:pt x="778436" y="67034"/>
                  </a:lnTo>
                  <a:lnTo>
                    <a:pt x="784732" y="69031"/>
                  </a:lnTo>
                  <a:lnTo>
                    <a:pt x="793639" y="77016"/>
                  </a:lnTo>
                  <a:lnTo>
                    <a:pt x="795866" y="84158"/>
                  </a:lnTo>
                  <a:lnTo>
                    <a:pt x="795866" y="101818"/>
                  </a:lnTo>
                  <a:lnTo>
                    <a:pt x="774904" y="102509"/>
                  </a:lnTo>
                  <a:lnTo>
                    <a:pt x="760794" y="103546"/>
                  </a:lnTo>
                  <a:lnTo>
                    <a:pt x="723865" y="119052"/>
                  </a:lnTo>
                  <a:lnTo>
                    <a:pt x="715701" y="141901"/>
                  </a:lnTo>
                  <a:lnTo>
                    <a:pt x="715701" y="150194"/>
                  </a:lnTo>
                  <a:lnTo>
                    <a:pt x="747260" y="178528"/>
                  </a:lnTo>
                  <a:lnTo>
                    <a:pt x="761543" y="178528"/>
                  </a:lnTo>
                  <a:lnTo>
                    <a:pt x="793356" y="162173"/>
                  </a:lnTo>
                  <a:lnTo>
                    <a:pt x="752635" y="162173"/>
                  </a:lnTo>
                  <a:lnTo>
                    <a:pt x="747184" y="160560"/>
                  </a:lnTo>
                  <a:lnTo>
                    <a:pt x="742884" y="157335"/>
                  </a:lnTo>
                  <a:lnTo>
                    <a:pt x="738737" y="154110"/>
                  </a:lnTo>
                  <a:lnTo>
                    <a:pt x="736664" y="149042"/>
                  </a:lnTo>
                  <a:lnTo>
                    <a:pt x="736664" y="134299"/>
                  </a:lnTo>
                  <a:lnTo>
                    <a:pt x="777438" y="116561"/>
                  </a:lnTo>
                  <a:lnTo>
                    <a:pt x="795636" y="115870"/>
                  </a:lnTo>
                  <a:lnTo>
                    <a:pt x="815677" y="115870"/>
                  </a:lnTo>
                  <a:lnTo>
                    <a:pt x="815677" y="92143"/>
                  </a:lnTo>
                  <a:lnTo>
                    <a:pt x="815001" y="82051"/>
                  </a:lnTo>
                  <a:lnTo>
                    <a:pt x="812971" y="73427"/>
                  </a:lnTo>
                  <a:lnTo>
                    <a:pt x="809948" y="67034"/>
                  </a:lnTo>
                  <a:close/>
                </a:path>
                <a:path w="1753870" h="231775">
                  <a:moveTo>
                    <a:pt x="815677" y="158717"/>
                  </a:moveTo>
                  <a:lnTo>
                    <a:pt x="797018" y="158717"/>
                  </a:lnTo>
                  <a:lnTo>
                    <a:pt x="800934" y="176225"/>
                  </a:lnTo>
                  <a:lnTo>
                    <a:pt x="815677" y="176225"/>
                  </a:lnTo>
                  <a:lnTo>
                    <a:pt x="815677" y="158717"/>
                  </a:lnTo>
                  <a:close/>
                </a:path>
                <a:path w="1753870" h="231775">
                  <a:moveTo>
                    <a:pt x="815677" y="115870"/>
                  </a:moveTo>
                  <a:lnTo>
                    <a:pt x="795636" y="115870"/>
                  </a:lnTo>
                  <a:lnTo>
                    <a:pt x="795535" y="128233"/>
                  </a:lnTo>
                  <a:lnTo>
                    <a:pt x="794988" y="135336"/>
                  </a:lnTo>
                  <a:lnTo>
                    <a:pt x="766740" y="161640"/>
                  </a:lnTo>
                  <a:lnTo>
                    <a:pt x="759239" y="162173"/>
                  </a:lnTo>
                  <a:lnTo>
                    <a:pt x="793356" y="162173"/>
                  </a:lnTo>
                  <a:lnTo>
                    <a:pt x="796097" y="158717"/>
                  </a:lnTo>
                  <a:lnTo>
                    <a:pt x="815677" y="158717"/>
                  </a:lnTo>
                  <a:lnTo>
                    <a:pt x="815677" y="115870"/>
                  </a:lnTo>
                  <a:close/>
                </a:path>
                <a:path w="1753870" h="231775">
                  <a:moveTo>
                    <a:pt x="771448" y="50679"/>
                  </a:moveTo>
                  <a:lnTo>
                    <a:pt x="763462" y="50679"/>
                  </a:lnTo>
                  <a:lnTo>
                    <a:pt x="755784" y="51754"/>
                  </a:lnTo>
                  <a:lnTo>
                    <a:pt x="748412" y="53904"/>
                  </a:lnTo>
                  <a:lnTo>
                    <a:pt x="741041" y="55900"/>
                  </a:lnTo>
                  <a:lnTo>
                    <a:pt x="734667" y="58357"/>
                  </a:lnTo>
                  <a:lnTo>
                    <a:pt x="729292" y="61275"/>
                  </a:lnTo>
                  <a:lnTo>
                    <a:pt x="735512" y="76479"/>
                  </a:lnTo>
                  <a:lnTo>
                    <a:pt x="740580" y="74022"/>
                  </a:lnTo>
                  <a:lnTo>
                    <a:pt x="746032" y="71872"/>
                  </a:lnTo>
                  <a:lnTo>
                    <a:pt x="751868" y="70029"/>
                  </a:lnTo>
                  <a:lnTo>
                    <a:pt x="757703" y="68032"/>
                  </a:lnTo>
                  <a:lnTo>
                    <a:pt x="763846" y="67034"/>
                  </a:lnTo>
                  <a:lnTo>
                    <a:pt x="809948" y="67034"/>
                  </a:lnTo>
                  <a:lnTo>
                    <a:pt x="809587" y="66271"/>
                  </a:lnTo>
                  <a:lnTo>
                    <a:pt x="804850" y="60584"/>
                  </a:lnTo>
                  <a:lnTo>
                    <a:pt x="798703" y="56250"/>
                  </a:lnTo>
                  <a:lnTo>
                    <a:pt x="791086" y="53155"/>
                  </a:lnTo>
                  <a:lnTo>
                    <a:pt x="782002" y="51298"/>
                  </a:lnTo>
                  <a:lnTo>
                    <a:pt x="771448" y="50679"/>
                  </a:lnTo>
                  <a:close/>
                </a:path>
                <a:path w="1753870" h="231775">
                  <a:moveTo>
                    <a:pt x="936512" y="52752"/>
                  </a:moveTo>
                  <a:lnTo>
                    <a:pt x="881225" y="52752"/>
                  </a:lnTo>
                  <a:lnTo>
                    <a:pt x="871809" y="53342"/>
                  </a:lnTo>
                  <a:lnTo>
                    <a:pt x="838206" y="80813"/>
                  </a:lnTo>
                  <a:lnTo>
                    <a:pt x="837457" y="89149"/>
                  </a:lnTo>
                  <a:lnTo>
                    <a:pt x="837474" y="96443"/>
                  </a:lnTo>
                  <a:lnTo>
                    <a:pt x="866252" y="124394"/>
                  </a:lnTo>
                  <a:lnTo>
                    <a:pt x="831007" y="176225"/>
                  </a:lnTo>
                  <a:lnTo>
                    <a:pt x="854504" y="176225"/>
                  </a:lnTo>
                  <a:lnTo>
                    <a:pt x="886293" y="127158"/>
                  </a:lnTo>
                  <a:lnTo>
                    <a:pt x="936512" y="127158"/>
                  </a:lnTo>
                  <a:lnTo>
                    <a:pt x="936512" y="110342"/>
                  </a:lnTo>
                  <a:lnTo>
                    <a:pt x="877693" y="110342"/>
                  </a:lnTo>
                  <a:lnTo>
                    <a:pt x="870245" y="108652"/>
                  </a:lnTo>
                  <a:lnTo>
                    <a:pt x="864870" y="105274"/>
                  </a:lnTo>
                  <a:lnTo>
                    <a:pt x="859648" y="101742"/>
                  </a:lnTo>
                  <a:lnTo>
                    <a:pt x="857037" y="96443"/>
                  </a:lnTo>
                  <a:lnTo>
                    <a:pt x="857037" y="83543"/>
                  </a:lnTo>
                  <a:lnTo>
                    <a:pt x="859034" y="78782"/>
                  </a:lnTo>
                  <a:lnTo>
                    <a:pt x="863027" y="75097"/>
                  </a:lnTo>
                  <a:lnTo>
                    <a:pt x="867173" y="71411"/>
                  </a:lnTo>
                  <a:lnTo>
                    <a:pt x="873931" y="69568"/>
                  </a:lnTo>
                  <a:lnTo>
                    <a:pt x="936512" y="69568"/>
                  </a:lnTo>
                  <a:lnTo>
                    <a:pt x="936512" y="52752"/>
                  </a:lnTo>
                  <a:close/>
                </a:path>
                <a:path w="1753870" h="231775">
                  <a:moveTo>
                    <a:pt x="936512" y="127158"/>
                  </a:moveTo>
                  <a:lnTo>
                    <a:pt x="916240" y="127158"/>
                  </a:lnTo>
                  <a:lnTo>
                    <a:pt x="916240" y="176225"/>
                  </a:lnTo>
                  <a:lnTo>
                    <a:pt x="936512" y="176225"/>
                  </a:lnTo>
                  <a:lnTo>
                    <a:pt x="936512" y="127158"/>
                  </a:lnTo>
                  <a:close/>
                </a:path>
                <a:path w="1753870" h="231775">
                  <a:moveTo>
                    <a:pt x="936512" y="69568"/>
                  </a:moveTo>
                  <a:lnTo>
                    <a:pt x="916240" y="69568"/>
                  </a:lnTo>
                  <a:lnTo>
                    <a:pt x="916240" y="110342"/>
                  </a:lnTo>
                  <a:lnTo>
                    <a:pt x="936512" y="110342"/>
                  </a:lnTo>
                  <a:lnTo>
                    <a:pt x="936512" y="69568"/>
                  </a:lnTo>
                  <a:close/>
                </a:path>
                <a:path w="1753870" h="231775">
                  <a:moveTo>
                    <a:pt x="1070921" y="50448"/>
                  </a:moveTo>
                  <a:lnTo>
                    <a:pt x="1034207" y="62168"/>
                  </a:lnTo>
                  <a:lnTo>
                    <a:pt x="1015289" y="95368"/>
                  </a:lnTo>
                  <a:lnTo>
                    <a:pt x="1013561" y="114258"/>
                  </a:lnTo>
                  <a:lnTo>
                    <a:pt x="1013821" y="121759"/>
                  </a:lnTo>
                  <a:lnTo>
                    <a:pt x="1034754" y="167241"/>
                  </a:lnTo>
                  <a:lnTo>
                    <a:pt x="1062090" y="178528"/>
                  </a:lnTo>
                  <a:lnTo>
                    <a:pt x="1078983" y="178528"/>
                  </a:lnTo>
                  <a:lnTo>
                    <a:pt x="1112155" y="161712"/>
                  </a:lnTo>
                  <a:lnTo>
                    <a:pt x="1062397" y="161712"/>
                  </a:lnTo>
                  <a:lnTo>
                    <a:pt x="1055563" y="159792"/>
                  </a:lnTo>
                  <a:lnTo>
                    <a:pt x="1034754" y="121284"/>
                  </a:lnTo>
                  <a:lnTo>
                    <a:pt x="1034524" y="114258"/>
                  </a:lnTo>
                  <a:lnTo>
                    <a:pt x="1035057" y="103906"/>
                  </a:lnTo>
                  <a:lnTo>
                    <a:pt x="1054162" y="70605"/>
                  </a:lnTo>
                  <a:lnTo>
                    <a:pt x="1070460" y="67495"/>
                  </a:lnTo>
                  <a:lnTo>
                    <a:pt x="1112142" y="67495"/>
                  </a:lnTo>
                  <a:lnTo>
                    <a:pt x="1111867" y="67149"/>
                  </a:lnTo>
                  <a:lnTo>
                    <a:pt x="1079070" y="50923"/>
                  </a:lnTo>
                  <a:lnTo>
                    <a:pt x="1070921" y="50448"/>
                  </a:lnTo>
                  <a:close/>
                </a:path>
                <a:path w="1753870" h="231775">
                  <a:moveTo>
                    <a:pt x="1112142" y="67495"/>
                  </a:moveTo>
                  <a:lnTo>
                    <a:pt x="1078907" y="67495"/>
                  </a:lnTo>
                  <a:lnTo>
                    <a:pt x="1085741" y="69414"/>
                  </a:lnTo>
                  <a:lnTo>
                    <a:pt x="1090962" y="73254"/>
                  </a:lnTo>
                  <a:lnTo>
                    <a:pt x="1106857" y="114258"/>
                  </a:lnTo>
                  <a:lnTo>
                    <a:pt x="1106612" y="121284"/>
                  </a:lnTo>
                  <a:lnTo>
                    <a:pt x="1085817" y="159792"/>
                  </a:lnTo>
                  <a:lnTo>
                    <a:pt x="1078983" y="161712"/>
                  </a:lnTo>
                  <a:lnTo>
                    <a:pt x="1112155" y="161712"/>
                  </a:lnTo>
                  <a:lnTo>
                    <a:pt x="1127560" y="121759"/>
                  </a:lnTo>
                  <a:lnTo>
                    <a:pt x="1127820" y="114258"/>
                  </a:lnTo>
                  <a:lnTo>
                    <a:pt x="1127359" y="104410"/>
                  </a:lnTo>
                  <a:lnTo>
                    <a:pt x="1125977" y="95368"/>
                  </a:lnTo>
                  <a:lnTo>
                    <a:pt x="1123673" y="87133"/>
                  </a:lnTo>
                  <a:lnTo>
                    <a:pt x="1120448" y="79704"/>
                  </a:lnTo>
                  <a:lnTo>
                    <a:pt x="1116518" y="72995"/>
                  </a:lnTo>
                  <a:lnTo>
                    <a:pt x="1112142" y="67495"/>
                  </a:lnTo>
                  <a:close/>
                </a:path>
                <a:path w="1753870" h="231775">
                  <a:moveTo>
                    <a:pt x="1169623" y="52752"/>
                  </a:moveTo>
                  <a:lnTo>
                    <a:pt x="1153037" y="52752"/>
                  </a:lnTo>
                  <a:lnTo>
                    <a:pt x="1153037" y="231511"/>
                  </a:lnTo>
                  <a:lnTo>
                    <a:pt x="1173309" y="231511"/>
                  </a:lnTo>
                  <a:lnTo>
                    <a:pt x="1173257" y="176743"/>
                  </a:lnTo>
                  <a:lnTo>
                    <a:pt x="1173143" y="174305"/>
                  </a:lnTo>
                  <a:lnTo>
                    <a:pt x="1172541" y="166473"/>
                  </a:lnTo>
                  <a:lnTo>
                    <a:pt x="1172234" y="163171"/>
                  </a:lnTo>
                  <a:lnTo>
                    <a:pt x="1171926" y="160560"/>
                  </a:lnTo>
                  <a:lnTo>
                    <a:pt x="1195231" y="160560"/>
                  </a:lnTo>
                  <a:lnTo>
                    <a:pt x="1174115" y="128310"/>
                  </a:lnTo>
                  <a:lnTo>
                    <a:pt x="1173309" y="114258"/>
                  </a:lnTo>
                  <a:lnTo>
                    <a:pt x="1173410" y="103964"/>
                  </a:lnTo>
                  <a:lnTo>
                    <a:pt x="1188052" y="72332"/>
                  </a:lnTo>
                  <a:lnTo>
                    <a:pt x="1192395" y="69568"/>
                  </a:lnTo>
                  <a:lnTo>
                    <a:pt x="1172387" y="69568"/>
                  </a:lnTo>
                  <a:lnTo>
                    <a:pt x="1169623" y="52752"/>
                  </a:lnTo>
                  <a:close/>
                </a:path>
                <a:path w="1753870" h="231775">
                  <a:moveTo>
                    <a:pt x="1195231" y="160560"/>
                  </a:moveTo>
                  <a:lnTo>
                    <a:pt x="1173309" y="160560"/>
                  </a:lnTo>
                  <a:lnTo>
                    <a:pt x="1175766" y="163785"/>
                  </a:lnTo>
                  <a:lnTo>
                    <a:pt x="1205252" y="178528"/>
                  </a:lnTo>
                  <a:lnTo>
                    <a:pt x="1211548" y="178528"/>
                  </a:lnTo>
                  <a:lnTo>
                    <a:pt x="1248463" y="162288"/>
                  </a:lnTo>
                  <a:lnTo>
                    <a:pt x="1248868" y="161712"/>
                  </a:lnTo>
                  <a:lnTo>
                    <a:pt x="1199646" y="161712"/>
                  </a:lnTo>
                  <a:lnTo>
                    <a:pt x="1195231" y="160560"/>
                  </a:lnTo>
                  <a:close/>
                </a:path>
                <a:path w="1753870" h="231775">
                  <a:moveTo>
                    <a:pt x="1249196" y="67495"/>
                  </a:moveTo>
                  <a:lnTo>
                    <a:pt x="1208093" y="67495"/>
                  </a:lnTo>
                  <a:lnTo>
                    <a:pt x="1216055" y="68287"/>
                  </a:lnTo>
                  <a:lnTo>
                    <a:pt x="1222893" y="70662"/>
                  </a:lnTo>
                  <a:lnTo>
                    <a:pt x="1241495" y="114027"/>
                  </a:lnTo>
                  <a:lnTo>
                    <a:pt x="1241495" y="123242"/>
                  </a:lnTo>
                  <a:lnTo>
                    <a:pt x="1240266" y="131458"/>
                  </a:lnTo>
                  <a:lnTo>
                    <a:pt x="1237809" y="138676"/>
                  </a:lnTo>
                  <a:lnTo>
                    <a:pt x="1235506" y="145740"/>
                  </a:lnTo>
                  <a:lnTo>
                    <a:pt x="1231897" y="151346"/>
                  </a:lnTo>
                  <a:lnTo>
                    <a:pt x="1226982" y="155492"/>
                  </a:lnTo>
                  <a:lnTo>
                    <a:pt x="1222222" y="159639"/>
                  </a:lnTo>
                  <a:lnTo>
                    <a:pt x="1216079" y="161712"/>
                  </a:lnTo>
                  <a:lnTo>
                    <a:pt x="1248868" y="161712"/>
                  </a:lnTo>
                  <a:lnTo>
                    <a:pt x="1262055" y="124336"/>
                  </a:lnTo>
                  <a:lnTo>
                    <a:pt x="1262458" y="114258"/>
                  </a:lnTo>
                  <a:lnTo>
                    <a:pt x="1261579" y="99256"/>
                  </a:lnTo>
                  <a:lnTo>
                    <a:pt x="1258945" y="86269"/>
                  </a:lnTo>
                  <a:lnTo>
                    <a:pt x="1254553" y="75298"/>
                  </a:lnTo>
                  <a:lnTo>
                    <a:pt x="1249196" y="67495"/>
                  </a:lnTo>
                  <a:close/>
                </a:path>
                <a:path w="1753870" h="231775">
                  <a:moveTo>
                    <a:pt x="1211779" y="50448"/>
                  </a:moveTo>
                  <a:lnTo>
                    <a:pt x="1205175" y="50448"/>
                  </a:lnTo>
                  <a:lnTo>
                    <a:pt x="1199416" y="51293"/>
                  </a:lnTo>
                  <a:lnTo>
                    <a:pt x="1173309" y="69568"/>
                  </a:lnTo>
                  <a:lnTo>
                    <a:pt x="1192395" y="69568"/>
                  </a:lnTo>
                  <a:lnTo>
                    <a:pt x="1193119" y="69107"/>
                  </a:lnTo>
                  <a:lnTo>
                    <a:pt x="1199800" y="67495"/>
                  </a:lnTo>
                  <a:lnTo>
                    <a:pt x="1249196" y="67495"/>
                  </a:lnTo>
                  <a:lnTo>
                    <a:pt x="1248406" y="66343"/>
                  </a:lnTo>
                  <a:lnTo>
                    <a:pt x="1240933" y="59389"/>
                  </a:lnTo>
                  <a:lnTo>
                    <a:pt x="1232338" y="54422"/>
                  </a:lnTo>
                  <a:lnTo>
                    <a:pt x="1222620" y="51442"/>
                  </a:lnTo>
                  <a:lnTo>
                    <a:pt x="1211779" y="50448"/>
                  </a:lnTo>
                  <a:close/>
                </a:path>
                <a:path w="1753870" h="231775">
                  <a:moveTo>
                    <a:pt x="1388979" y="0"/>
                  </a:moveTo>
                  <a:lnTo>
                    <a:pt x="1347802" y="7313"/>
                  </a:lnTo>
                  <a:lnTo>
                    <a:pt x="1309678" y="20516"/>
                  </a:lnTo>
                  <a:lnTo>
                    <a:pt x="1286699" y="56207"/>
                  </a:lnTo>
                  <a:lnTo>
                    <a:pt x="1281538" y="96674"/>
                  </a:lnTo>
                  <a:lnTo>
                    <a:pt x="1281414" y="102509"/>
                  </a:lnTo>
                  <a:lnTo>
                    <a:pt x="1281646" y="111105"/>
                  </a:lnTo>
                  <a:lnTo>
                    <a:pt x="1293135" y="153822"/>
                  </a:lnTo>
                  <a:lnTo>
                    <a:pt x="1328932" y="178528"/>
                  </a:lnTo>
                  <a:lnTo>
                    <a:pt x="1337379" y="178528"/>
                  </a:lnTo>
                  <a:lnTo>
                    <a:pt x="1378152" y="163209"/>
                  </a:lnTo>
                  <a:lnTo>
                    <a:pt x="1331619" y="161712"/>
                  </a:lnTo>
                  <a:lnTo>
                    <a:pt x="1325477" y="160099"/>
                  </a:lnTo>
                  <a:lnTo>
                    <a:pt x="1302671" y="117329"/>
                  </a:lnTo>
                  <a:lnTo>
                    <a:pt x="1302133" y="102509"/>
                  </a:lnTo>
                  <a:lnTo>
                    <a:pt x="1303669" y="99899"/>
                  </a:lnTo>
                  <a:lnTo>
                    <a:pt x="1306280" y="96674"/>
                  </a:lnTo>
                  <a:lnTo>
                    <a:pt x="1313651" y="88995"/>
                  </a:lnTo>
                  <a:lnTo>
                    <a:pt x="1318259" y="85616"/>
                  </a:lnTo>
                  <a:lnTo>
                    <a:pt x="1323787" y="82699"/>
                  </a:lnTo>
                  <a:lnTo>
                    <a:pt x="1326275" y="81316"/>
                  </a:lnTo>
                  <a:lnTo>
                    <a:pt x="1303516" y="81316"/>
                  </a:lnTo>
                  <a:lnTo>
                    <a:pt x="1303823" y="72716"/>
                  </a:lnTo>
                  <a:lnTo>
                    <a:pt x="1319564" y="35398"/>
                  </a:lnTo>
                  <a:lnTo>
                    <a:pt x="1323557" y="32941"/>
                  </a:lnTo>
                  <a:lnTo>
                    <a:pt x="1327550" y="30330"/>
                  </a:lnTo>
                  <a:lnTo>
                    <a:pt x="1332080" y="28487"/>
                  </a:lnTo>
                  <a:lnTo>
                    <a:pt x="1340680" y="26644"/>
                  </a:lnTo>
                  <a:lnTo>
                    <a:pt x="1344750" y="25877"/>
                  </a:lnTo>
                  <a:lnTo>
                    <a:pt x="1349357" y="25109"/>
                  </a:lnTo>
                  <a:lnTo>
                    <a:pt x="1354118" y="24187"/>
                  </a:lnTo>
                  <a:lnTo>
                    <a:pt x="1359032" y="23343"/>
                  </a:lnTo>
                  <a:lnTo>
                    <a:pt x="1364100" y="22575"/>
                  </a:lnTo>
                  <a:lnTo>
                    <a:pt x="1369168" y="21653"/>
                  </a:lnTo>
                  <a:lnTo>
                    <a:pt x="1374159" y="20809"/>
                  </a:lnTo>
                  <a:lnTo>
                    <a:pt x="1379074" y="20041"/>
                  </a:lnTo>
                  <a:lnTo>
                    <a:pt x="1383988" y="19119"/>
                  </a:lnTo>
                  <a:lnTo>
                    <a:pt x="1388441" y="18351"/>
                  </a:lnTo>
                  <a:lnTo>
                    <a:pt x="1392434" y="17737"/>
                  </a:lnTo>
                  <a:lnTo>
                    <a:pt x="1388979" y="0"/>
                  </a:lnTo>
                  <a:close/>
                </a:path>
                <a:path w="1753870" h="231775">
                  <a:moveTo>
                    <a:pt x="1383604" y="78091"/>
                  </a:moveTo>
                  <a:lnTo>
                    <a:pt x="1342216" y="78091"/>
                  </a:lnTo>
                  <a:lnTo>
                    <a:pt x="1349703" y="78782"/>
                  </a:lnTo>
                  <a:lnTo>
                    <a:pt x="1356038" y="80856"/>
                  </a:lnTo>
                  <a:lnTo>
                    <a:pt x="1372290" y="116792"/>
                  </a:lnTo>
                  <a:lnTo>
                    <a:pt x="1372367" y="119614"/>
                  </a:lnTo>
                  <a:lnTo>
                    <a:pt x="1372134" y="126308"/>
                  </a:lnTo>
                  <a:lnTo>
                    <a:pt x="1356447" y="157594"/>
                  </a:lnTo>
                  <a:lnTo>
                    <a:pt x="1351584" y="160330"/>
                  </a:lnTo>
                  <a:lnTo>
                    <a:pt x="1345748" y="161712"/>
                  </a:lnTo>
                  <a:lnTo>
                    <a:pt x="1379381" y="161712"/>
                  </a:lnTo>
                  <a:lnTo>
                    <a:pt x="1393817" y="116792"/>
                  </a:lnTo>
                  <a:lnTo>
                    <a:pt x="1393471" y="108758"/>
                  </a:lnTo>
                  <a:lnTo>
                    <a:pt x="1392434" y="101243"/>
                  </a:lnTo>
                  <a:lnTo>
                    <a:pt x="1390707" y="94245"/>
                  </a:lnTo>
                  <a:lnTo>
                    <a:pt x="1388288" y="87766"/>
                  </a:lnTo>
                  <a:lnTo>
                    <a:pt x="1384756" y="79474"/>
                  </a:lnTo>
                  <a:lnTo>
                    <a:pt x="1383604" y="78091"/>
                  </a:lnTo>
                  <a:close/>
                </a:path>
                <a:path w="1753870" h="231775">
                  <a:moveTo>
                    <a:pt x="1345441" y="61275"/>
                  </a:moveTo>
                  <a:lnTo>
                    <a:pt x="1338684" y="61275"/>
                  </a:lnTo>
                  <a:lnTo>
                    <a:pt x="1332618" y="62350"/>
                  </a:lnTo>
                  <a:lnTo>
                    <a:pt x="1304898" y="81316"/>
                  </a:lnTo>
                  <a:lnTo>
                    <a:pt x="1326275" y="81316"/>
                  </a:lnTo>
                  <a:lnTo>
                    <a:pt x="1329316" y="79627"/>
                  </a:lnTo>
                  <a:lnTo>
                    <a:pt x="1335459" y="78091"/>
                  </a:lnTo>
                  <a:lnTo>
                    <a:pt x="1383604" y="78091"/>
                  </a:lnTo>
                  <a:lnTo>
                    <a:pt x="1379381" y="73023"/>
                  </a:lnTo>
                  <a:lnTo>
                    <a:pt x="1372163" y="68416"/>
                  </a:lnTo>
                  <a:lnTo>
                    <a:pt x="1366451" y="65268"/>
                  </a:lnTo>
                  <a:lnTo>
                    <a:pt x="1360184" y="63060"/>
                  </a:lnTo>
                  <a:lnTo>
                    <a:pt x="1353158" y="61721"/>
                  </a:lnTo>
                  <a:lnTo>
                    <a:pt x="1345441" y="61275"/>
                  </a:lnTo>
                  <a:close/>
                </a:path>
                <a:path w="1753870" h="231775">
                  <a:moveTo>
                    <a:pt x="1437961" y="52752"/>
                  </a:moveTo>
                  <a:lnTo>
                    <a:pt x="1418841" y="52752"/>
                  </a:lnTo>
                  <a:lnTo>
                    <a:pt x="1418841" y="176225"/>
                  </a:lnTo>
                  <a:lnTo>
                    <a:pt x="1443950" y="176225"/>
                  </a:lnTo>
                  <a:lnTo>
                    <a:pt x="1456700" y="156183"/>
                  </a:lnTo>
                  <a:lnTo>
                    <a:pt x="1436579" y="156183"/>
                  </a:lnTo>
                  <a:lnTo>
                    <a:pt x="1436732" y="154648"/>
                  </a:lnTo>
                  <a:lnTo>
                    <a:pt x="1436886" y="152651"/>
                  </a:lnTo>
                  <a:lnTo>
                    <a:pt x="1437040" y="150194"/>
                  </a:lnTo>
                  <a:lnTo>
                    <a:pt x="1437654" y="139213"/>
                  </a:lnTo>
                  <a:lnTo>
                    <a:pt x="1437731" y="134069"/>
                  </a:lnTo>
                  <a:lnTo>
                    <a:pt x="1437884" y="131458"/>
                  </a:lnTo>
                  <a:lnTo>
                    <a:pt x="1437961" y="52752"/>
                  </a:lnTo>
                  <a:close/>
                </a:path>
                <a:path w="1753870" h="231775">
                  <a:moveTo>
                    <a:pt x="1527571" y="73023"/>
                  </a:moveTo>
                  <a:lnTo>
                    <a:pt x="1509603" y="73023"/>
                  </a:lnTo>
                  <a:lnTo>
                    <a:pt x="1509449" y="75020"/>
                  </a:lnTo>
                  <a:lnTo>
                    <a:pt x="1509296" y="78015"/>
                  </a:lnTo>
                  <a:lnTo>
                    <a:pt x="1508681" y="93756"/>
                  </a:lnTo>
                  <a:lnTo>
                    <a:pt x="1508681" y="176225"/>
                  </a:lnTo>
                  <a:lnTo>
                    <a:pt x="1527571" y="176225"/>
                  </a:lnTo>
                  <a:lnTo>
                    <a:pt x="1527571" y="73023"/>
                  </a:lnTo>
                  <a:close/>
                </a:path>
                <a:path w="1753870" h="231775">
                  <a:moveTo>
                    <a:pt x="1527571" y="52752"/>
                  </a:moveTo>
                  <a:lnTo>
                    <a:pt x="1502692" y="52752"/>
                  </a:lnTo>
                  <a:lnTo>
                    <a:pt x="1436579" y="156183"/>
                  </a:lnTo>
                  <a:lnTo>
                    <a:pt x="1456700" y="156183"/>
                  </a:lnTo>
                  <a:lnTo>
                    <a:pt x="1509603" y="73023"/>
                  </a:lnTo>
                  <a:lnTo>
                    <a:pt x="1527571" y="73023"/>
                  </a:lnTo>
                  <a:lnTo>
                    <a:pt x="1527571" y="52752"/>
                  </a:lnTo>
                  <a:close/>
                </a:path>
                <a:path w="1753870" h="231775">
                  <a:moveTo>
                    <a:pt x="1604875" y="69798"/>
                  </a:moveTo>
                  <a:lnTo>
                    <a:pt x="1584833" y="69798"/>
                  </a:lnTo>
                  <a:lnTo>
                    <a:pt x="1584833" y="176225"/>
                  </a:lnTo>
                  <a:lnTo>
                    <a:pt x="1604875" y="176225"/>
                  </a:lnTo>
                  <a:lnTo>
                    <a:pt x="1604875" y="69798"/>
                  </a:lnTo>
                  <a:close/>
                </a:path>
                <a:path w="1753870" h="231775">
                  <a:moveTo>
                    <a:pt x="1645187" y="52752"/>
                  </a:moveTo>
                  <a:lnTo>
                    <a:pt x="1544981" y="52752"/>
                  </a:lnTo>
                  <a:lnTo>
                    <a:pt x="1544981" y="69798"/>
                  </a:lnTo>
                  <a:lnTo>
                    <a:pt x="1645187" y="69798"/>
                  </a:lnTo>
                  <a:lnTo>
                    <a:pt x="1645187" y="52752"/>
                  </a:lnTo>
                  <a:close/>
                </a:path>
                <a:path w="1753870" h="231775">
                  <a:moveTo>
                    <a:pt x="1747862" y="67034"/>
                  </a:moveTo>
                  <a:lnTo>
                    <a:pt x="1716350" y="67034"/>
                  </a:lnTo>
                  <a:lnTo>
                    <a:pt x="1722646" y="69031"/>
                  </a:lnTo>
                  <a:lnTo>
                    <a:pt x="1731554" y="77016"/>
                  </a:lnTo>
                  <a:lnTo>
                    <a:pt x="1733780" y="84158"/>
                  </a:lnTo>
                  <a:lnTo>
                    <a:pt x="1733780" y="101818"/>
                  </a:lnTo>
                  <a:lnTo>
                    <a:pt x="1712818" y="102509"/>
                  </a:lnTo>
                  <a:lnTo>
                    <a:pt x="1698708" y="103546"/>
                  </a:lnTo>
                  <a:lnTo>
                    <a:pt x="1661779" y="119052"/>
                  </a:lnTo>
                  <a:lnTo>
                    <a:pt x="1653615" y="141901"/>
                  </a:lnTo>
                  <a:lnTo>
                    <a:pt x="1653615" y="150194"/>
                  </a:lnTo>
                  <a:lnTo>
                    <a:pt x="1685175" y="178528"/>
                  </a:lnTo>
                  <a:lnTo>
                    <a:pt x="1699457" y="178528"/>
                  </a:lnTo>
                  <a:lnTo>
                    <a:pt x="1731270" y="162173"/>
                  </a:lnTo>
                  <a:lnTo>
                    <a:pt x="1690550" y="162173"/>
                  </a:lnTo>
                  <a:lnTo>
                    <a:pt x="1685098" y="160560"/>
                  </a:lnTo>
                  <a:lnTo>
                    <a:pt x="1680798" y="157335"/>
                  </a:lnTo>
                  <a:lnTo>
                    <a:pt x="1676651" y="154110"/>
                  </a:lnTo>
                  <a:lnTo>
                    <a:pt x="1674578" y="149042"/>
                  </a:lnTo>
                  <a:lnTo>
                    <a:pt x="1674578" y="134299"/>
                  </a:lnTo>
                  <a:lnTo>
                    <a:pt x="1715352" y="116561"/>
                  </a:lnTo>
                  <a:lnTo>
                    <a:pt x="1733550" y="115870"/>
                  </a:lnTo>
                  <a:lnTo>
                    <a:pt x="1753591" y="115870"/>
                  </a:lnTo>
                  <a:lnTo>
                    <a:pt x="1753591" y="92143"/>
                  </a:lnTo>
                  <a:lnTo>
                    <a:pt x="1752915" y="82051"/>
                  </a:lnTo>
                  <a:lnTo>
                    <a:pt x="1750885" y="73427"/>
                  </a:lnTo>
                  <a:lnTo>
                    <a:pt x="1747862" y="67034"/>
                  </a:lnTo>
                  <a:close/>
                </a:path>
                <a:path w="1753870" h="231775">
                  <a:moveTo>
                    <a:pt x="1753591" y="158717"/>
                  </a:moveTo>
                  <a:lnTo>
                    <a:pt x="1734932" y="158717"/>
                  </a:lnTo>
                  <a:lnTo>
                    <a:pt x="1738848" y="176225"/>
                  </a:lnTo>
                  <a:lnTo>
                    <a:pt x="1753591" y="176225"/>
                  </a:lnTo>
                  <a:lnTo>
                    <a:pt x="1753591" y="158717"/>
                  </a:lnTo>
                  <a:close/>
                </a:path>
                <a:path w="1753870" h="231775">
                  <a:moveTo>
                    <a:pt x="1753591" y="115870"/>
                  </a:moveTo>
                  <a:lnTo>
                    <a:pt x="1733550" y="115870"/>
                  </a:lnTo>
                  <a:lnTo>
                    <a:pt x="1733449" y="128233"/>
                  </a:lnTo>
                  <a:lnTo>
                    <a:pt x="1732902" y="135336"/>
                  </a:lnTo>
                  <a:lnTo>
                    <a:pt x="1704654" y="161640"/>
                  </a:lnTo>
                  <a:lnTo>
                    <a:pt x="1697153" y="162173"/>
                  </a:lnTo>
                  <a:lnTo>
                    <a:pt x="1731270" y="162173"/>
                  </a:lnTo>
                  <a:lnTo>
                    <a:pt x="1734011" y="158717"/>
                  </a:lnTo>
                  <a:lnTo>
                    <a:pt x="1753591" y="158717"/>
                  </a:lnTo>
                  <a:lnTo>
                    <a:pt x="1753591" y="115870"/>
                  </a:lnTo>
                  <a:close/>
                </a:path>
                <a:path w="1753870" h="231775">
                  <a:moveTo>
                    <a:pt x="1709362" y="50679"/>
                  </a:moveTo>
                  <a:lnTo>
                    <a:pt x="1701376" y="50679"/>
                  </a:lnTo>
                  <a:lnTo>
                    <a:pt x="1693698" y="51754"/>
                  </a:lnTo>
                  <a:lnTo>
                    <a:pt x="1686326" y="53904"/>
                  </a:lnTo>
                  <a:lnTo>
                    <a:pt x="1678955" y="55900"/>
                  </a:lnTo>
                  <a:lnTo>
                    <a:pt x="1672582" y="58357"/>
                  </a:lnTo>
                  <a:lnTo>
                    <a:pt x="1667206" y="61275"/>
                  </a:lnTo>
                  <a:lnTo>
                    <a:pt x="1673426" y="76479"/>
                  </a:lnTo>
                  <a:lnTo>
                    <a:pt x="1678494" y="74022"/>
                  </a:lnTo>
                  <a:lnTo>
                    <a:pt x="1683946" y="71872"/>
                  </a:lnTo>
                  <a:lnTo>
                    <a:pt x="1689782" y="70029"/>
                  </a:lnTo>
                  <a:lnTo>
                    <a:pt x="1695617" y="68032"/>
                  </a:lnTo>
                  <a:lnTo>
                    <a:pt x="1701760" y="67034"/>
                  </a:lnTo>
                  <a:lnTo>
                    <a:pt x="1747862" y="67034"/>
                  </a:lnTo>
                  <a:lnTo>
                    <a:pt x="1747501" y="66271"/>
                  </a:lnTo>
                  <a:lnTo>
                    <a:pt x="1742764" y="60584"/>
                  </a:lnTo>
                  <a:lnTo>
                    <a:pt x="1736617" y="56250"/>
                  </a:lnTo>
                  <a:lnTo>
                    <a:pt x="1729000" y="53155"/>
                  </a:lnTo>
                  <a:lnTo>
                    <a:pt x="1719916" y="51298"/>
                  </a:lnTo>
                  <a:lnTo>
                    <a:pt x="1709362" y="50679"/>
                  </a:lnTo>
                  <a:close/>
                </a:path>
              </a:pathLst>
            </a:custGeom>
            <a:solidFill>
              <a:srgbClr val="00CE93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931543" y="2471129"/>
            <a:ext cx="4146470" cy="497367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963259" y="4212361"/>
            <a:ext cx="283827" cy="28382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617657" y="2900435"/>
            <a:ext cx="326401" cy="32640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963259" y="7008087"/>
            <a:ext cx="283827" cy="28382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334943" y="6680424"/>
            <a:ext cx="326401" cy="32640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408176" y="2952789"/>
            <a:ext cx="411549" cy="41154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825037" y="2701488"/>
            <a:ext cx="411549" cy="41154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21810" y="7008087"/>
            <a:ext cx="283827" cy="28382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527980" y="6515983"/>
            <a:ext cx="326401" cy="326401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683589" y="5497215"/>
            <a:ext cx="411549" cy="41154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450124" y="4243773"/>
            <a:ext cx="283827" cy="283827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156294" y="3751670"/>
            <a:ext cx="326401" cy="326401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622921" y="4690957"/>
            <a:ext cx="411549" cy="41154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74663" y="3104826"/>
            <a:ext cx="13329919" cy="8204200"/>
            <a:chOff x="6774663" y="3104826"/>
            <a:chExt cx="13329919" cy="8204200"/>
          </a:xfrm>
        </p:grpSpPr>
        <p:sp>
          <p:nvSpPr>
            <p:cNvPr id="3" name="object 3"/>
            <p:cNvSpPr/>
            <p:nvPr/>
          </p:nvSpPr>
          <p:spPr>
            <a:xfrm>
              <a:off x="6774663" y="3863756"/>
              <a:ext cx="13329919" cy="7445375"/>
            </a:xfrm>
            <a:custGeom>
              <a:avLst/>
              <a:gdLst/>
              <a:ahLst/>
              <a:cxnLst/>
              <a:rect l="l" t="t" r="r" b="b"/>
              <a:pathLst>
                <a:path w="13329919" h="7445375">
                  <a:moveTo>
                    <a:pt x="0" y="0"/>
                  </a:moveTo>
                  <a:lnTo>
                    <a:pt x="13329436" y="0"/>
                  </a:lnTo>
                  <a:lnTo>
                    <a:pt x="13329436" y="7444799"/>
                  </a:lnTo>
                  <a:lnTo>
                    <a:pt x="0" y="7444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E9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04779" y="6135938"/>
              <a:ext cx="2575837" cy="77484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06389" y="8680364"/>
              <a:ext cx="5162146" cy="43977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96910" y="3937053"/>
              <a:ext cx="1591574" cy="10052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52689" y="3104826"/>
              <a:ext cx="3668011" cy="73463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50627" y="5348863"/>
              <a:ext cx="4093029" cy="7208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14440" y="7235381"/>
              <a:ext cx="8491888" cy="49213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21979" y="6116588"/>
              <a:ext cx="4881327" cy="111544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211839" y="5437991"/>
              <a:ext cx="1595755" cy="390525"/>
            </a:xfrm>
            <a:custGeom>
              <a:avLst/>
              <a:gdLst/>
              <a:ahLst/>
              <a:cxnLst/>
              <a:rect l="l" t="t" r="r" b="b"/>
              <a:pathLst>
                <a:path w="1595754" h="390525">
                  <a:moveTo>
                    <a:pt x="83661" y="94237"/>
                  </a:moveTo>
                  <a:lnTo>
                    <a:pt x="34540" y="109504"/>
                  </a:lnTo>
                  <a:lnTo>
                    <a:pt x="5538" y="154550"/>
                  </a:lnTo>
                  <a:lnTo>
                    <a:pt x="0" y="199407"/>
                  </a:lnTo>
                  <a:lnTo>
                    <a:pt x="53" y="201669"/>
                  </a:lnTo>
                  <a:lnTo>
                    <a:pt x="5915" y="245089"/>
                  </a:lnTo>
                  <a:lnTo>
                    <a:pt x="30817" y="285588"/>
                  </a:lnTo>
                  <a:lnTo>
                    <a:pt x="70444" y="303092"/>
                  </a:lnTo>
                  <a:lnTo>
                    <a:pt x="82153" y="303823"/>
                  </a:lnTo>
                  <a:lnTo>
                    <a:pt x="89504" y="303587"/>
                  </a:lnTo>
                  <a:lnTo>
                    <a:pt x="130403" y="289122"/>
                  </a:lnTo>
                  <a:lnTo>
                    <a:pt x="143220" y="276305"/>
                  </a:lnTo>
                  <a:lnTo>
                    <a:pt x="88938" y="276305"/>
                  </a:lnTo>
                  <a:lnTo>
                    <a:pt x="76358" y="275104"/>
                  </a:lnTo>
                  <a:lnTo>
                    <a:pt x="42126" y="246314"/>
                  </a:lnTo>
                  <a:lnTo>
                    <a:pt x="34355" y="201669"/>
                  </a:lnTo>
                  <a:lnTo>
                    <a:pt x="34315" y="199407"/>
                  </a:lnTo>
                  <a:lnTo>
                    <a:pt x="35105" y="182256"/>
                  </a:lnTo>
                  <a:lnTo>
                    <a:pt x="47474" y="142110"/>
                  </a:lnTo>
                  <a:lnTo>
                    <a:pt x="88561" y="121755"/>
                  </a:lnTo>
                  <a:lnTo>
                    <a:pt x="143672" y="121755"/>
                  </a:lnTo>
                  <a:lnTo>
                    <a:pt x="141963" y="119242"/>
                  </a:lnTo>
                  <a:lnTo>
                    <a:pt x="136686" y="113839"/>
                  </a:lnTo>
                  <a:lnTo>
                    <a:pt x="130403" y="109316"/>
                  </a:lnTo>
                  <a:lnTo>
                    <a:pt x="124372" y="104541"/>
                  </a:lnTo>
                  <a:lnTo>
                    <a:pt x="90658" y="94497"/>
                  </a:lnTo>
                  <a:lnTo>
                    <a:pt x="83661" y="94237"/>
                  </a:lnTo>
                  <a:close/>
                </a:path>
                <a:path w="1595754" h="390525">
                  <a:moveTo>
                    <a:pt x="184307" y="272913"/>
                  </a:moveTo>
                  <a:lnTo>
                    <a:pt x="148120" y="272913"/>
                  </a:lnTo>
                  <a:lnTo>
                    <a:pt x="150499" y="280923"/>
                  </a:lnTo>
                  <a:lnTo>
                    <a:pt x="175386" y="303823"/>
                  </a:lnTo>
                  <a:lnTo>
                    <a:pt x="187449" y="303823"/>
                  </a:lnTo>
                  <a:lnTo>
                    <a:pt x="205793" y="298922"/>
                  </a:lnTo>
                  <a:lnTo>
                    <a:pt x="205793" y="276682"/>
                  </a:lnTo>
                  <a:lnTo>
                    <a:pt x="190213" y="276682"/>
                  </a:lnTo>
                  <a:lnTo>
                    <a:pt x="186569" y="275174"/>
                  </a:lnTo>
                  <a:lnTo>
                    <a:pt x="184307" y="272913"/>
                  </a:lnTo>
                  <a:close/>
                </a:path>
                <a:path w="1595754" h="390525">
                  <a:moveTo>
                    <a:pt x="205793" y="274797"/>
                  </a:moveTo>
                  <a:lnTo>
                    <a:pt x="204788" y="275049"/>
                  </a:lnTo>
                  <a:lnTo>
                    <a:pt x="198631" y="276431"/>
                  </a:lnTo>
                  <a:lnTo>
                    <a:pt x="196495" y="276682"/>
                  </a:lnTo>
                  <a:lnTo>
                    <a:pt x="205793" y="276682"/>
                  </a:lnTo>
                  <a:lnTo>
                    <a:pt x="205793" y="274797"/>
                  </a:lnTo>
                  <a:close/>
                </a:path>
                <a:path w="1595754" h="390525">
                  <a:moveTo>
                    <a:pt x="143672" y="121755"/>
                  </a:moveTo>
                  <a:lnTo>
                    <a:pt x="88561" y="121755"/>
                  </a:lnTo>
                  <a:lnTo>
                    <a:pt x="103522" y="123004"/>
                  </a:lnTo>
                  <a:lnTo>
                    <a:pt x="115985" y="126750"/>
                  </a:lnTo>
                  <a:lnTo>
                    <a:pt x="143031" y="166141"/>
                  </a:lnTo>
                  <a:lnTo>
                    <a:pt x="146235" y="199407"/>
                  </a:lnTo>
                  <a:lnTo>
                    <a:pt x="146235" y="201669"/>
                  </a:lnTo>
                  <a:lnTo>
                    <a:pt x="140581" y="243887"/>
                  </a:lnTo>
                  <a:lnTo>
                    <a:pt x="107598" y="274326"/>
                  </a:lnTo>
                  <a:lnTo>
                    <a:pt x="88938" y="276305"/>
                  </a:lnTo>
                  <a:lnTo>
                    <a:pt x="143220" y="276305"/>
                  </a:lnTo>
                  <a:lnTo>
                    <a:pt x="145481" y="272913"/>
                  </a:lnTo>
                  <a:lnTo>
                    <a:pt x="184307" y="272913"/>
                  </a:lnTo>
                  <a:lnTo>
                    <a:pt x="183553" y="272159"/>
                  </a:lnTo>
                  <a:lnTo>
                    <a:pt x="180538" y="268892"/>
                  </a:lnTo>
                  <a:lnTo>
                    <a:pt x="179030" y="263363"/>
                  </a:lnTo>
                  <a:lnTo>
                    <a:pt x="179030" y="125524"/>
                  </a:lnTo>
                  <a:lnTo>
                    <a:pt x="146235" y="125524"/>
                  </a:lnTo>
                  <a:lnTo>
                    <a:pt x="143672" y="121755"/>
                  </a:lnTo>
                  <a:close/>
                </a:path>
                <a:path w="1595754" h="390525">
                  <a:moveTo>
                    <a:pt x="179030" y="98007"/>
                  </a:moveTo>
                  <a:lnTo>
                    <a:pt x="152643" y="98007"/>
                  </a:lnTo>
                  <a:lnTo>
                    <a:pt x="147743" y="125524"/>
                  </a:lnTo>
                  <a:lnTo>
                    <a:pt x="179030" y="125524"/>
                  </a:lnTo>
                  <a:lnTo>
                    <a:pt x="179030" y="98007"/>
                  </a:lnTo>
                  <a:close/>
                </a:path>
                <a:path w="1595754" h="390525">
                  <a:moveTo>
                    <a:pt x="336613" y="0"/>
                  </a:moveTo>
                  <a:lnTo>
                    <a:pt x="304196" y="0"/>
                  </a:lnTo>
                  <a:lnTo>
                    <a:pt x="294206" y="9894"/>
                  </a:lnTo>
                  <a:lnTo>
                    <a:pt x="266500" y="45234"/>
                  </a:lnTo>
                  <a:lnTo>
                    <a:pt x="244307" y="88065"/>
                  </a:lnTo>
                  <a:lnTo>
                    <a:pt x="230973" y="137870"/>
                  </a:lnTo>
                  <a:lnTo>
                    <a:pt x="228428" y="174528"/>
                  </a:lnTo>
                  <a:lnTo>
                    <a:pt x="229064" y="193234"/>
                  </a:lnTo>
                  <a:lnTo>
                    <a:pt x="238606" y="245395"/>
                  </a:lnTo>
                  <a:lnTo>
                    <a:pt x="258255" y="290417"/>
                  </a:lnTo>
                  <a:lnTo>
                    <a:pt x="284594" y="328325"/>
                  </a:lnTo>
                  <a:lnTo>
                    <a:pt x="304196" y="349057"/>
                  </a:lnTo>
                  <a:lnTo>
                    <a:pt x="336613" y="349057"/>
                  </a:lnTo>
                  <a:lnTo>
                    <a:pt x="336613" y="346041"/>
                  </a:lnTo>
                  <a:lnTo>
                    <a:pt x="325635" y="334780"/>
                  </a:lnTo>
                  <a:lnTo>
                    <a:pt x="315316" y="322859"/>
                  </a:lnTo>
                  <a:lnTo>
                    <a:pt x="288458" y="283232"/>
                  </a:lnTo>
                  <a:lnTo>
                    <a:pt x="269516" y="238987"/>
                  </a:lnTo>
                  <a:lnTo>
                    <a:pt x="260681" y="191138"/>
                  </a:lnTo>
                  <a:lnTo>
                    <a:pt x="260092" y="174528"/>
                  </a:lnTo>
                  <a:lnTo>
                    <a:pt x="260681" y="157754"/>
                  </a:lnTo>
                  <a:lnTo>
                    <a:pt x="269516" y="109693"/>
                  </a:lnTo>
                  <a:lnTo>
                    <a:pt x="288246" y="65660"/>
                  </a:lnTo>
                  <a:lnTo>
                    <a:pt x="315033" y="26198"/>
                  </a:lnTo>
                  <a:lnTo>
                    <a:pt x="336613" y="3015"/>
                  </a:lnTo>
                  <a:lnTo>
                    <a:pt x="336613" y="0"/>
                  </a:lnTo>
                  <a:close/>
                </a:path>
                <a:path w="1595754" h="390525">
                  <a:moveTo>
                    <a:pt x="403820" y="136833"/>
                  </a:moveTo>
                  <a:lnTo>
                    <a:pt x="372156" y="136833"/>
                  </a:lnTo>
                  <a:lnTo>
                    <a:pt x="372156" y="242757"/>
                  </a:lnTo>
                  <a:lnTo>
                    <a:pt x="382310" y="282831"/>
                  </a:lnTo>
                  <a:lnTo>
                    <a:pt x="418992" y="299723"/>
                  </a:lnTo>
                  <a:lnTo>
                    <a:pt x="427191" y="300053"/>
                  </a:lnTo>
                  <a:lnTo>
                    <a:pt x="455839" y="300053"/>
                  </a:lnTo>
                  <a:lnTo>
                    <a:pt x="455839" y="274797"/>
                  </a:lnTo>
                  <a:lnTo>
                    <a:pt x="436238" y="274797"/>
                  </a:lnTo>
                  <a:lnTo>
                    <a:pt x="427874" y="274397"/>
                  </a:lnTo>
                  <a:lnTo>
                    <a:pt x="403820" y="242757"/>
                  </a:lnTo>
                  <a:lnTo>
                    <a:pt x="403820" y="136833"/>
                  </a:lnTo>
                  <a:close/>
                </a:path>
                <a:path w="1595754" h="390525">
                  <a:moveTo>
                    <a:pt x="458855" y="113085"/>
                  </a:moveTo>
                  <a:lnTo>
                    <a:pt x="339738" y="113085"/>
                  </a:lnTo>
                  <a:lnTo>
                    <a:pt x="339738" y="136833"/>
                  </a:lnTo>
                  <a:lnTo>
                    <a:pt x="458855" y="136833"/>
                  </a:lnTo>
                  <a:lnTo>
                    <a:pt x="458855" y="113085"/>
                  </a:lnTo>
                  <a:close/>
                </a:path>
                <a:path w="1595754" h="390525">
                  <a:moveTo>
                    <a:pt x="403820" y="68228"/>
                  </a:moveTo>
                  <a:lnTo>
                    <a:pt x="375925" y="68228"/>
                  </a:lnTo>
                  <a:lnTo>
                    <a:pt x="372156" y="113085"/>
                  </a:lnTo>
                  <a:lnTo>
                    <a:pt x="403820" y="113085"/>
                  </a:lnTo>
                  <a:lnTo>
                    <a:pt x="403820" y="68228"/>
                  </a:lnTo>
                  <a:close/>
                </a:path>
                <a:path w="1595754" h="390525">
                  <a:moveTo>
                    <a:pt x="501006" y="0"/>
                  </a:moveTo>
                  <a:lnTo>
                    <a:pt x="468588" y="0"/>
                  </a:lnTo>
                  <a:lnTo>
                    <a:pt x="468588" y="3015"/>
                  </a:lnTo>
                  <a:lnTo>
                    <a:pt x="479708" y="14277"/>
                  </a:lnTo>
                  <a:lnTo>
                    <a:pt x="490074" y="26198"/>
                  </a:lnTo>
                  <a:lnTo>
                    <a:pt x="516720" y="65660"/>
                  </a:lnTo>
                  <a:lnTo>
                    <a:pt x="535308" y="109693"/>
                  </a:lnTo>
                  <a:lnTo>
                    <a:pt x="544497" y="157754"/>
                  </a:lnTo>
                  <a:lnTo>
                    <a:pt x="545109" y="174528"/>
                  </a:lnTo>
                  <a:lnTo>
                    <a:pt x="544497" y="191161"/>
                  </a:lnTo>
                  <a:lnTo>
                    <a:pt x="535308" y="239364"/>
                  </a:lnTo>
                  <a:lnTo>
                    <a:pt x="516720" y="283609"/>
                  </a:lnTo>
                  <a:lnTo>
                    <a:pt x="490074" y="322953"/>
                  </a:lnTo>
                  <a:lnTo>
                    <a:pt x="468588" y="346041"/>
                  </a:lnTo>
                  <a:lnTo>
                    <a:pt x="468588" y="349057"/>
                  </a:lnTo>
                  <a:lnTo>
                    <a:pt x="501006" y="349057"/>
                  </a:lnTo>
                  <a:lnTo>
                    <a:pt x="511136" y="339021"/>
                  </a:lnTo>
                  <a:lnTo>
                    <a:pt x="538701" y="303823"/>
                  </a:lnTo>
                  <a:lnTo>
                    <a:pt x="560682" y="261204"/>
                  </a:lnTo>
                  <a:lnTo>
                    <a:pt x="574134" y="211281"/>
                  </a:lnTo>
                  <a:lnTo>
                    <a:pt x="576773" y="174528"/>
                  </a:lnTo>
                  <a:lnTo>
                    <a:pt x="576113" y="155846"/>
                  </a:lnTo>
                  <a:lnTo>
                    <a:pt x="566218" y="104038"/>
                  </a:lnTo>
                  <a:lnTo>
                    <a:pt x="546923" y="58451"/>
                  </a:lnTo>
                  <a:lnTo>
                    <a:pt x="520796" y="20449"/>
                  </a:lnTo>
                  <a:lnTo>
                    <a:pt x="511136" y="9730"/>
                  </a:lnTo>
                  <a:lnTo>
                    <a:pt x="501006" y="0"/>
                  </a:lnTo>
                  <a:close/>
                </a:path>
                <a:path w="1595754" h="390525">
                  <a:moveTo>
                    <a:pt x="769731" y="137587"/>
                  </a:moveTo>
                  <a:lnTo>
                    <a:pt x="619327" y="137587"/>
                  </a:lnTo>
                  <a:lnTo>
                    <a:pt x="619327" y="164727"/>
                  </a:lnTo>
                  <a:lnTo>
                    <a:pt x="769731" y="164727"/>
                  </a:lnTo>
                  <a:lnTo>
                    <a:pt x="769731" y="137587"/>
                  </a:lnTo>
                  <a:close/>
                </a:path>
                <a:path w="1595754" h="390525">
                  <a:moveTo>
                    <a:pt x="769731" y="215993"/>
                  </a:moveTo>
                  <a:lnTo>
                    <a:pt x="619327" y="215993"/>
                  </a:lnTo>
                  <a:lnTo>
                    <a:pt x="619327" y="243133"/>
                  </a:lnTo>
                  <a:lnTo>
                    <a:pt x="769731" y="243133"/>
                  </a:lnTo>
                  <a:lnTo>
                    <a:pt x="769731" y="215993"/>
                  </a:lnTo>
                  <a:close/>
                </a:path>
                <a:path w="1595754" h="390525">
                  <a:moveTo>
                    <a:pt x="902722" y="94237"/>
                  </a:moveTo>
                  <a:lnTo>
                    <a:pt x="853600" y="109504"/>
                  </a:lnTo>
                  <a:lnTo>
                    <a:pt x="824598" y="154550"/>
                  </a:lnTo>
                  <a:lnTo>
                    <a:pt x="819060" y="199407"/>
                  </a:lnTo>
                  <a:lnTo>
                    <a:pt x="819114" y="201669"/>
                  </a:lnTo>
                  <a:lnTo>
                    <a:pt x="824975" y="245089"/>
                  </a:lnTo>
                  <a:lnTo>
                    <a:pt x="849878" y="285588"/>
                  </a:lnTo>
                  <a:lnTo>
                    <a:pt x="889505" y="303092"/>
                  </a:lnTo>
                  <a:lnTo>
                    <a:pt x="901214" y="303823"/>
                  </a:lnTo>
                  <a:lnTo>
                    <a:pt x="908564" y="303587"/>
                  </a:lnTo>
                  <a:lnTo>
                    <a:pt x="949464" y="289122"/>
                  </a:lnTo>
                  <a:lnTo>
                    <a:pt x="962280" y="276305"/>
                  </a:lnTo>
                  <a:lnTo>
                    <a:pt x="907999" y="276305"/>
                  </a:lnTo>
                  <a:lnTo>
                    <a:pt x="895418" y="275104"/>
                  </a:lnTo>
                  <a:lnTo>
                    <a:pt x="861186" y="246314"/>
                  </a:lnTo>
                  <a:lnTo>
                    <a:pt x="853415" y="201669"/>
                  </a:lnTo>
                  <a:lnTo>
                    <a:pt x="853376" y="199407"/>
                  </a:lnTo>
                  <a:lnTo>
                    <a:pt x="854165" y="182256"/>
                  </a:lnTo>
                  <a:lnTo>
                    <a:pt x="866534" y="142110"/>
                  </a:lnTo>
                  <a:lnTo>
                    <a:pt x="907622" y="121755"/>
                  </a:lnTo>
                  <a:lnTo>
                    <a:pt x="962732" y="121755"/>
                  </a:lnTo>
                  <a:lnTo>
                    <a:pt x="961023" y="119242"/>
                  </a:lnTo>
                  <a:lnTo>
                    <a:pt x="955746" y="113839"/>
                  </a:lnTo>
                  <a:lnTo>
                    <a:pt x="949464" y="109316"/>
                  </a:lnTo>
                  <a:lnTo>
                    <a:pt x="943432" y="104541"/>
                  </a:lnTo>
                  <a:lnTo>
                    <a:pt x="909719" y="94497"/>
                  </a:lnTo>
                  <a:lnTo>
                    <a:pt x="902722" y="94237"/>
                  </a:lnTo>
                  <a:close/>
                </a:path>
                <a:path w="1595754" h="390525">
                  <a:moveTo>
                    <a:pt x="1003368" y="272913"/>
                  </a:moveTo>
                  <a:lnTo>
                    <a:pt x="967180" y="272913"/>
                  </a:lnTo>
                  <a:lnTo>
                    <a:pt x="969560" y="280923"/>
                  </a:lnTo>
                  <a:lnTo>
                    <a:pt x="994447" y="303823"/>
                  </a:lnTo>
                  <a:lnTo>
                    <a:pt x="1006509" y="303823"/>
                  </a:lnTo>
                  <a:lnTo>
                    <a:pt x="1024854" y="298922"/>
                  </a:lnTo>
                  <a:lnTo>
                    <a:pt x="1024854" y="276682"/>
                  </a:lnTo>
                  <a:lnTo>
                    <a:pt x="1009273" y="276682"/>
                  </a:lnTo>
                  <a:lnTo>
                    <a:pt x="1005629" y="275174"/>
                  </a:lnTo>
                  <a:lnTo>
                    <a:pt x="1003368" y="272913"/>
                  </a:lnTo>
                  <a:close/>
                </a:path>
                <a:path w="1595754" h="390525">
                  <a:moveTo>
                    <a:pt x="1024854" y="274797"/>
                  </a:moveTo>
                  <a:lnTo>
                    <a:pt x="1023849" y="275049"/>
                  </a:lnTo>
                  <a:lnTo>
                    <a:pt x="1017692" y="276431"/>
                  </a:lnTo>
                  <a:lnTo>
                    <a:pt x="1015556" y="276682"/>
                  </a:lnTo>
                  <a:lnTo>
                    <a:pt x="1024854" y="276682"/>
                  </a:lnTo>
                  <a:lnTo>
                    <a:pt x="1024854" y="274797"/>
                  </a:lnTo>
                  <a:close/>
                </a:path>
                <a:path w="1595754" h="390525">
                  <a:moveTo>
                    <a:pt x="962732" y="121755"/>
                  </a:moveTo>
                  <a:lnTo>
                    <a:pt x="907622" y="121755"/>
                  </a:lnTo>
                  <a:lnTo>
                    <a:pt x="922582" y="123004"/>
                  </a:lnTo>
                  <a:lnTo>
                    <a:pt x="935045" y="126750"/>
                  </a:lnTo>
                  <a:lnTo>
                    <a:pt x="962091" y="166141"/>
                  </a:lnTo>
                  <a:lnTo>
                    <a:pt x="965296" y="199407"/>
                  </a:lnTo>
                  <a:lnTo>
                    <a:pt x="965296" y="201669"/>
                  </a:lnTo>
                  <a:lnTo>
                    <a:pt x="959641" y="243887"/>
                  </a:lnTo>
                  <a:lnTo>
                    <a:pt x="926658" y="274326"/>
                  </a:lnTo>
                  <a:lnTo>
                    <a:pt x="907999" y="276305"/>
                  </a:lnTo>
                  <a:lnTo>
                    <a:pt x="962280" y="276305"/>
                  </a:lnTo>
                  <a:lnTo>
                    <a:pt x="964542" y="272913"/>
                  </a:lnTo>
                  <a:lnTo>
                    <a:pt x="1003368" y="272913"/>
                  </a:lnTo>
                  <a:lnTo>
                    <a:pt x="1002614" y="272159"/>
                  </a:lnTo>
                  <a:lnTo>
                    <a:pt x="999598" y="268892"/>
                  </a:lnTo>
                  <a:lnTo>
                    <a:pt x="998090" y="263363"/>
                  </a:lnTo>
                  <a:lnTo>
                    <a:pt x="998090" y="125524"/>
                  </a:lnTo>
                  <a:lnTo>
                    <a:pt x="965296" y="125524"/>
                  </a:lnTo>
                  <a:lnTo>
                    <a:pt x="962732" y="121755"/>
                  </a:lnTo>
                  <a:close/>
                </a:path>
                <a:path w="1595754" h="390525">
                  <a:moveTo>
                    <a:pt x="998090" y="98007"/>
                  </a:moveTo>
                  <a:lnTo>
                    <a:pt x="971704" y="98007"/>
                  </a:lnTo>
                  <a:lnTo>
                    <a:pt x="966803" y="125524"/>
                  </a:lnTo>
                  <a:lnTo>
                    <a:pt x="998090" y="125524"/>
                  </a:lnTo>
                  <a:lnTo>
                    <a:pt x="998090" y="98007"/>
                  </a:lnTo>
                  <a:close/>
                </a:path>
                <a:path w="1595754" h="390525">
                  <a:moveTo>
                    <a:pt x="1150774" y="108562"/>
                  </a:moveTo>
                  <a:lnTo>
                    <a:pt x="1122502" y="108562"/>
                  </a:lnTo>
                  <a:lnTo>
                    <a:pt x="1122502" y="272913"/>
                  </a:lnTo>
                  <a:lnTo>
                    <a:pt x="1150774" y="272913"/>
                  </a:lnTo>
                  <a:lnTo>
                    <a:pt x="1150774" y="108562"/>
                  </a:lnTo>
                  <a:close/>
                </a:path>
                <a:path w="1595754" h="390525">
                  <a:moveTo>
                    <a:pt x="1122502" y="177167"/>
                  </a:moveTo>
                  <a:lnTo>
                    <a:pt x="1050504" y="177167"/>
                  </a:lnTo>
                  <a:lnTo>
                    <a:pt x="1050504" y="203930"/>
                  </a:lnTo>
                  <a:lnTo>
                    <a:pt x="1122502" y="203930"/>
                  </a:lnTo>
                  <a:lnTo>
                    <a:pt x="1122502" y="177167"/>
                  </a:lnTo>
                  <a:close/>
                </a:path>
                <a:path w="1595754" h="390525">
                  <a:moveTo>
                    <a:pt x="1222771" y="177167"/>
                  </a:moveTo>
                  <a:lnTo>
                    <a:pt x="1150774" y="177167"/>
                  </a:lnTo>
                  <a:lnTo>
                    <a:pt x="1150774" y="203930"/>
                  </a:lnTo>
                  <a:lnTo>
                    <a:pt x="1222771" y="203930"/>
                  </a:lnTo>
                  <a:lnTo>
                    <a:pt x="1222771" y="177167"/>
                  </a:lnTo>
                  <a:close/>
                </a:path>
                <a:path w="1595754" h="390525">
                  <a:moveTo>
                    <a:pt x="1358777" y="11685"/>
                  </a:moveTo>
                  <a:lnTo>
                    <a:pt x="1315051" y="20732"/>
                  </a:lnTo>
                  <a:lnTo>
                    <a:pt x="1283764" y="49003"/>
                  </a:lnTo>
                  <a:lnTo>
                    <a:pt x="1272512" y="99421"/>
                  </a:lnTo>
                  <a:lnTo>
                    <a:pt x="1272455" y="390522"/>
                  </a:lnTo>
                  <a:lnTo>
                    <a:pt x="1305627" y="390522"/>
                  </a:lnTo>
                  <a:lnTo>
                    <a:pt x="1305627" y="291006"/>
                  </a:lnTo>
                  <a:lnTo>
                    <a:pt x="1414559" y="291006"/>
                  </a:lnTo>
                  <a:lnTo>
                    <a:pt x="1417228" y="289522"/>
                  </a:lnTo>
                  <a:lnTo>
                    <a:pt x="1425592" y="283185"/>
                  </a:lnTo>
                  <a:lnTo>
                    <a:pt x="1431971" y="276682"/>
                  </a:lnTo>
                  <a:lnTo>
                    <a:pt x="1360285" y="276682"/>
                  </a:lnTo>
                  <a:lnTo>
                    <a:pt x="1351945" y="276423"/>
                  </a:lnTo>
                  <a:lnTo>
                    <a:pt x="1312153" y="264478"/>
                  </a:lnTo>
                  <a:lnTo>
                    <a:pt x="1305627" y="261227"/>
                  </a:lnTo>
                  <a:lnTo>
                    <a:pt x="1305734" y="99421"/>
                  </a:lnTo>
                  <a:lnTo>
                    <a:pt x="1317218" y="56707"/>
                  </a:lnTo>
                  <a:lnTo>
                    <a:pt x="1351497" y="39532"/>
                  </a:lnTo>
                  <a:lnTo>
                    <a:pt x="1358023" y="39203"/>
                  </a:lnTo>
                  <a:lnTo>
                    <a:pt x="1425738" y="39203"/>
                  </a:lnTo>
                  <a:lnTo>
                    <a:pt x="1424178" y="36870"/>
                  </a:lnTo>
                  <a:lnTo>
                    <a:pt x="1382431" y="13758"/>
                  </a:lnTo>
                  <a:lnTo>
                    <a:pt x="1371099" y="12203"/>
                  </a:lnTo>
                  <a:lnTo>
                    <a:pt x="1358777" y="11685"/>
                  </a:lnTo>
                  <a:close/>
                </a:path>
                <a:path w="1595754" h="390525">
                  <a:moveTo>
                    <a:pt x="1414559" y="291006"/>
                  </a:moveTo>
                  <a:lnTo>
                    <a:pt x="1305627" y="291006"/>
                  </a:lnTo>
                  <a:lnTo>
                    <a:pt x="1311156" y="293519"/>
                  </a:lnTo>
                  <a:lnTo>
                    <a:pt x="1354254" y="303823"/>
                  </a:lnTo>
                  <a:lnTo>
                    <a:pt x="1363301" y="303823"/>
                  </a:lnTo>
                  <a:lnTo>
                    <a:pt x="1407781" y="294776"/>
                  </a:lnTo>
                  <a:lnTo>
                    <a:pt x="1414559" y="291006"/>
                  </a:lnTo>
                  <a:close/>
                </a:path>
                <a:path w="1595754" h="390525">
                  <a:moveTo>
                    <a:pt x="1425738" y="39203"/>
                  </a:moveTo>
                  <a:lnTo>
                    <a:pt x="1358023" y="39203"/>
                  </a:lnTo>
                  <a:lnTo>
                    <a:pt x="1367282" y="39909"/>
                  </a:lnTo>
                  <a:lnTo>
                    <a:pt x="1375834" y="42030"/>
                  </a:lnTo>
                  <a:lnTo>
                    <a:pt x="1403894" y="74259"/>
                  </a:lnTo>
                  <a:lnTo>
                    <a:pt x="1404762" y="85261"/>
                  </a:lnTo>
                  <a:lnTo>
                    <a:pt x="1404412" y="92518"/>
                  </a:lnTo>
                  <a:lnTo>
                    <a:pt x="1383279" y="130048"/>
                  </a:lnTo>
                  <a:lnTo>
                    <a:pt x="1376494" y="134320"/>
                  </a:lnTo>
                  <a:lnTo>
                    <a:pt x="1368327" y="136456"/>
                  </a:lnTo>
                  <a:lnTo>
                    <a:pt x="1331260" y="136456"/>
                  </a:lnTo>
                  <a:lnTo>
                    <a:pt x="1331260" y="162089"/>
                  </a:lnTo>
                  <a:lnTo>
                    <a:pt x="1362547" y="162089"/>
                  </a:lnTo>
                  <a:lnTo>
                    <a:pt x="1369591" y="162513"/>
                  </a:lnTo>
                  <a:lnTo>
                    <a:pt x="1405567" y="182303"/>
                  </a:lnTo>
                  <a:lnTo>
                    <a:pt x="1417582" y="221270"/>
                  </a:lnTo>
                  <a:lnTo>
                    <a:pt x="1416616" y="233733"/>
                  </a:lnTo>
                  <a:lnTo>
                    <a:pt x="1393716" y="268625"/>
                  </a:lnTo>
                  <a:lnTo>
                    <a:pt x="1360285" y="276682"/>
                  </a:lnTo>
                  <a:lnTo>
                    <a:pt x="1431971" y="276682"/>
                  </a:lnTo>
                  <a:lnTo>
                    <a:pt x="1450023" y="235877"/>
                  </a:lnTo>
                  <a:lnTo>
                    <a:pt x="1450754" y="223532"/>
                  </a:lnTo>
                  <a:lnTo>
                    <a:pt x="1450212" y="212506"/>
                  </a:lnTo>
                  <a:lnTo>
                    <a:pt x="1432189" y="170947"/>
                  </a:lnTo>
                  <a:lnTo>
                    <a:pt x="1394494" y="150238"/>
                  </a:lnTo>
                  <a:lnTo>
                    <a:pt x="1385164" y="148519"/>
                  </a:lnTo>
                  <a:lnTo>
                    <a:pt x="1385164" y="147011"/>
                  </a:lnTo>
                  <a:lnTo>
                    <a:pt x="1422765" y="126655"/>
                  </a:lnTo>
                  <a:lnTo>
                    <a:pt x="1438691" y="83683"/>
                  </a:lnTo>
                  <a:lnTo>
                    <a:pt x="1438102" y="72469"/>
                  </a:lnTo>
                  <a:lnTo>
                    <a:pt x="1436335" y="62197"/>
                  </a:lnTo>
                  <a:lnTo>
                    <a:pt x="1433390" y="52867"/>
                  </a:lnTo>
                  <a:lnTo>
                    <a:pt x="1429267" y="44480"/>
                  </a:lnTo>
                  <a:lnTo>
                    <a:pt x="1425738" y="39203"/>
                  </a:lnTo>
                  <a:close/>
                </a:path>
                <a:path w="1595754" h="390525">
                  <a:moveTo>
                    <a:pt x="1540197" y="136833"/>
                  </a:moveTo>
                  <a:lnTo>
                    <a:pt x="1508533" y="136833"/>
                  </a:lnTo>
                  <a:lnTo>
                    <a:pt x="1508533" y="242757"/>
                  </a:lnTo>
                  <a:lnTo>
                    <a:pt x="1518687" y="282831"/>
                  </a:lnTo>
                  <a:lnTo>
                    <a:pt x="1555370" y="299723"/>
                  </a:lnTo>
                  <a:lnTo>
                    <a:pt x="1563568" y="300053"/>
                  </a:lnTo>
                  <a:lnTo>
                    <a:pt x="1592217" y="300053"/>
                  </a:lnTo>
                  <a:lnTo>
                    <a:pt x="1592217" y="274797"/>
                  </a:lnTo>
                  <a:lnTo>
                    <a:pt x="1572615" y="274797"/>
                  </a:lnTo>
                  <a:lnTo>
                    <a:pt x="1564251" y="274397"/>
                  </a:lnTo>
                  <a:lnTo>
                    <a:pt x="1540197" y="242757"/>
                  </a:lnTo>
                  <a:lnTo>
                    <a:pt x="1540197" y="136833"/>
                  </a:lnTo>
                  <a:close/>
                </a:path>
                <a:path w="1595754" h="390525">
                  <a:moveTo>
                    <a:pt x="1595232" y="113085"/>
                  </a:moveTo>
                  <a:lnTo>
                    <a:pt x="1476115" y="113085"/>
                  </a:lnTo>
                  <a:lnTo>
                    <a:pt x="1476115" y="136833"/>
                  </a:lnTo>
                  <a:lnTo>
                    <a:pt x="1595232" y="136833"/>
                  </a:lnTo>
                  <a:lnTo>
                    <a:pt x="1595232" y="113085"/>
                  </a:lnTo>
                  <a:close/>
                </a:path>
                <a:path w="1595754" h="390525">
                  <a:moveTo>
                    <a:pt x="1540197" y="68228"/>
                  </a:moveTo>
                  <a:lnTo>
                    <a:pt x="1512303" y="68228"/>
                  </a:lnTo>
                  <a:lnTo>
                    <a:pt x="1508533" y="113085"/>
                  </a:lnTo>
                  <a:lnTo>
                    <a:pt x="1540197" y="113085"/>
                  </a:lnTo>
                  <a:lnTo>
                    <a:pt x="1540197" y="682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17065" y="5069500"/>
              <a:ext cx="4382994" cy="31965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72556" y="3895169"/>
              <a:ext cx="3057498" cy="492131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20510" y="484257"/>
            <a:ext cx="7933560" cy="106970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41197" y="10838323"/>
            <a:ext cx="2625738" cy="24253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36379" y="2238675"/>
            <a:ext cx="5017655" cy="111912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231806" y="3420712"/>
            <a:ext cx="2132760" cy="399192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37598" y="5923840"/>
            <a:ext cx="4821549" cy="732291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171534" y="4311324"/>
            <a:ext cx="4091304" cy="1109345"/>
            <a:chOff x="1171534" y="4311324"/>
            <a:chExt cx="4091304" cy="1109345"/>
          </a:xfrm>
        </p:grpSpPr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71534" y="4311324"/>
              <a:ext cx="4090852" cy="73229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148039" y="5071510"/>
              <a:ext cx="2194560" cy="349250"/>
            </a:xfrm>
            <a:custGeom>
              <a:avLst/>
              <a:gdLst/>
              <a:ahLst/>
              <a:cxnLst/>
              <a:rect l="l" t="t" r="r" b="b"/>
              <a:pathLst>
                <a:path w="2194560" h="349250">
                  <a:moveTo>
                    <a:pt x="61066" y="113085"/>
                  </a:moveTo>
                  <a:lnTo>
                    <a:pt x="32794" y="113085"/>
                  </a:lnTo>
                  <a:lnTo>
                    <a:pt x="0" y="300053"/>
                  </a:lnTo>
                  <a:lnTo>
                    <a:pt x="31663" y="300053"/>
                  </a:lnTo>
                  <a:lnTo>
                    <a:pt x="48626" y="203177"/>
                  </a:lnTo>
                  <a:lnTo>
                    <a:pt x="51053" y="192693"/>
                  </a:lnTo>
                  <a:lnTo>
                    <a:pt x="73505" y="153325"/>
                  </a:lnTo>
                  <a:lnTo>
                    <a:pt x="85396" y="143995"/>
                  </a:lnTo>
                  <a:lnTo>
                    <a:pt x="58427" y="143995"/>
                  </a:lnTo>
                  <a:lnTo>
                    <a:pt x="61066" y="113085"/>
                  </a:lnTo>
                  <a:close/>
                </a:path>
                <a:path w="2194560" h="349250">
                  <a:moveTo>
                    <a:pt x="175554" y="135702"/>
                  </a:moveTo>
                  <a:lnTo>
                    <a:pt x="112331" y="135702"/>
                  </a:lnTo>
                  <a:lnTo>
                    <a:pt x="122297" y="136621"/>
                  </a:lnTo>
                  <a:lnTo>
                    <a:pt x="130708" y="139377"/>
                  </a:lnTo>
                  <a:lnTo>
                    <a:pt x="148731" y="180512"/>
                  </a:lnTo>
                  <a:lnTo>
                    <a:pt x="147011" y="194130"/>
                  </a:lnTo>
                  <a:lnTo>
                    <a:pt x="128163" y="300053"/>
                  </a:lnTo>
                  <a:lnTo>
                    <a:pt x="159827" y="300053"/>
                  </a:lnTo>
                  <a:lnTo>
                    <a:pt x="178675" y="194130"/>
                  </a:lnTo>
                  <a:lnTo>
                    <a:pt x="196227" y="155186"/>
                  </a:lnTo>
                  <a:lnTo>
                    <a:pt x="205611" y="146634"/>
                  </a:lnTo>
                  <a:lnTo>
                    <a:pt x="179052" y="146634"/>
                  </a:lnTo>
                  <a:lnTo>
                    <a:pt x="176790" y="138090"/>
                  </a:lnTo>
                  <a:lnTo>
                    <a:pt x="175554" y="135702"/>
                  </a:lnTo>
                  <a:close/>
                </a:path>
                <a:path w="2194560" h="349250">
                  <a:moveTo>
                    <a:pt x="302810" y="135702"/>
                  </a:moveTo>
                  <a:lnTo>
                    <a:pt x="239741" y="135702"/>
                  </a:lnTo>
                  <a:lnTo>
                    <a:pt x="250201" y="136621"/>
                  </a:lnTo>
                  <a:lnTo>
                    <a:pt x="258965" y="139377"/>
                  </a:lnTo>
                  <a:lnTo>
                    <a:pt x="277271" y="180512"/>
                  </a:lnTo>
                  <a:lnTo>
                    <a:pt x="275551" y="194130"/>
                  </a:lnTo>
                  <a:lnTo>
                    <a:pt x="257081" y="300053"/>
                  </a:lnTo>
                  <a:lnTo>
                    <a:pt x="288368" y="300053"/>
                  </a:lnTo>
                  <a:lnTo>
                    <a:pt x="307592" y="190737"/>
                  </a:lnTo>
                  <a:lnTo>
                    <a:pt x="309359" y="177403"/>
                  </a:lnTo>
                  <a:lnTo>
                    <a:pt x="309760" y="165293"/>
                  </a:lnTo>
                  <a:lnTo>
                    <a:pt x="308794" y="154408"/>
                  </a:lnTo>
                  <a:lnTo>
                    <a:pt x="306461" y="144749"/>
                  </a:lnTo>
                  <a:lnTo>
                    <a:pt x="303054" y="136103"/>
                  </a:lnTo>
                  <a:lnTo>
                    <a:pt x="302810" y="135702"/>
                  </a:lnTo>
                  <a:close/>
                </a:path>
                <a:path w="2194560" h="349250">
                  <a:moveTo>
                    <a:pt x="251049" y="108562"/>
                  </a:moveTo>
                  <a:lnTo>
                    <a:pt x="211093" y="118362"/>
                  </a:lnTo>
                  <a:lnTo>
                    <a:pt x="180183" y="146634"/>
                  </a:lnTo>
                  <a:lnTo>
                    <a:pt x="205611" y="146634"/>
                  </a:lnTo>
                  <a:lnTo>
                    <a:pt x="206970" y="145574"/>
                  </a:lnTo>
                  <a:lnTo>
                    <a:pt x="212977" y="142110"/>
                  </a:lnTo>
                  <a:lnTo>
                    <a:pt x="219315" y="139307"/>
                  </a:lnTo>
                  <a:lnTo>
                    <a:pt x="225888" y="137304"/>
                  </a:lnTo>
                  <a:lnTo>
                    <a:pt x="232697" y="136103"/>
                  </a:lnTo>
                  <a:lnTo>
                    <a:pt x="239741" y="135702"/>
                  </a:lnTo>
                  <a:lnTo>
                    <a:pt x="302810" y="135702"/>
                  </a:lnTo>
                  <a:lnTo>
                    <a:pt x="298545" y="128729"/>
                  </a:lnTo>
                  <a:lnTo>
                    <a:pt x="261015" y="109127"/>
                  </a:lnTo>
                  <a:lnTo>
                    <a:pt x="251049" y="108562"/>
                  </a:lnTo>
                  <a:close/>
                </a:path>
                <a:path w="2194560" h="349250">
                  <a:moveTo>
                    <a:pt x="124017" y="108562"/>
                  </a:moveTo>
                  <a:lnTo>
                    <a:pt x="80408" y="122650"/>
                  </a:lnTo>
                  <a:lnTo>
                    <a:pt x="59558" y="143995"/>
                  </a:lnTo>
                  <a:lnTo>
                    <a:pt x="85396" y="143995"/>
                  </a:lnTo>
                  <a:lnTo>
                    <a:pt x="85945" y="143618"/>
                  </a:lnTo>
                  <a:lnTo>
                    <a:pt x="92541" y="140155"/>
                  </a:lnTo>
                  <a:lnTo>
                    <a:pt x="99138" y="137681"/>
                  </a:lnTo>
                  <a:lnTo>
                    <a:pt x="105735" y="136197"/>
                  </a:lnTo>
                  <a:lnTo>
                    <a:pt x="112331" y="135702"/>
                  </a:lnTo>
                  <a:lnTo>
                    <a:pt x="175554" y="135702"/>
                  </a:lnTo>
                  <a:lnTo>
                    <a:pt x="173146" y="131053"/>
                  </a:lnTo>
                  <a:lnTo>
                    <a:pt x="168120" y="125524"/>
                  </a:lnTo>
                  <a:lnTo>
                    <a:pt x="163345" y="119996"/>
                  </a:lnTo>
                  <a:lnTo>
                    <a:pt x="157188" y="115849"/>
                  </a:lnTo>
                  <a:lnTo>
                    <a:pt x="149649" y="113085"/>
                  </a:lnTo>
                  <a:lnTo>
                    <a:pt x="143948" y="111106"/>
                  </a:lnTo>
                  <a:lnTo>
                    <a:pt x="137775" y="109693"/>
                  </a:lnTo>
                  <a:lnTo>
                    <a:pt x="131132" y="108844"/>
                  </a:lnTo>
                  <a:lnTo>
                    <a:pt x="124017" y="108562"/>
                  </a:lnTo>
                  <a:close/>
                </a:path>
                <a:path w="2194560" h="349250">
                  <a:moveTo>
                    <a:pt x="479300" y="0"/>
                  </a:moveTo>
                  <a:lnTo>
                    <a:pt x="446882" y="0"/>
                  </a:lnTo>
                  <a:lnTo>
                    <a:pt x="433924" y="10860"/>
                  </a:lnTo>
                  <a:lnTo>
                    <a:pt x="397878" y="49380"/>
                  </a:lnTo>
                  <a:lnTo>
                    <a:pt x="367981" y="95533"/>
                  </a:lnTo>
                  <a:lnTo>
                    <a:pt x="346895" y="147765"/>
                  </a:lnTo>
                  <a:lnTo>
                    <a:pt x="339074" y="185460"/>
                  </a:lnTo>
                  <a:lnTo>
                    <a:pt x="336906" y="219668"/>
                  </a:lnTo>
                  <a:lnTo>
                    <a:pt x="337589" y="235854"/>
                  </a:lnTo>
                  <a:lnTo>
                    <a:pt x="346424" y="280452"/>
                  </a:lnTo>
                  <a:lnTo>
                    <a:pt x="363081" y="318312"/>
                  </a:lnTo>
                  <a:lnTo>
                    <a:pt x="385062" y="349057"/>
                  </a:lnTo>
                  <a:lnTo>
                    <a:pt x="417480" y="349057"/>
                  </a:lnTo>
                  <a:lnTo>
                    <a:pt x="418233" y="346041"/>
                  </a:lnTo>
                  <a:lnTo>
                    <a:pt x="409705" y="335392"/>
                  </a:lnTo>
                  <a:lnTo>
                    <a:pt x="401836" y="324178"/>
                  </a:lnTo>
                  <a:lnTo>
                    <a:pt x="382494" y="287025"/>
                  </a:lnTo>
                  <a:lnTo>
                    <a:pt x="371115" y="245395"/>
                  </a:lnTo>
                  <a:lnTo>
                    <a:pt x="368853" y="215522"/>
                  </a:lnTo>
                  <a:lnTo>
                    <a:pt x="369418" y="200232"/>
                  </a:lnTo>
                  <a:lnTo>
                    <a:pt x="378088" y="150309"/>
                  </a:lnTo>
                  <a:lnTo>
                    <a:pt x="397642" y="101070"/>
                  </a:lnTo>
                  <a:lnTo>
                    <a:pt x="426903" y="55411"/>
                  </a:lnTo>
                  <a:lnTo>
                    <a:pt x="464575" y="15054"/>
                  </a:lnTo>
                  <a:lnTo>
                    <a:pt x="478546" y="3015"/>
                  </a:lnTo>
                  <a:lnTo>
                    <a:pt x="479300" y="0"/>
                  </a:lnTo>
                  <a:close/>
                </a:path>
                <a:path w="2194560" h="349250">
                  <a:moveTo>
                    <a:pt x="650327" y="0"/>
                  </a:moveTo>
                  <a:lnTo>
                    <a:pt x="617532" y="0"/>
                  </a:lnTo>
                  <a:lnTo>
                    <a:pt x="616778" y="3015"/>
                  </a:lnTo>
                  <a:lnTo>
                    <a:pt x="625613" y="13688"/>
                  </a:lnTo>
                  <a:lnTo>
                    <a:pt x="633647" y="24973"/>
                  </a:lnTo>
                  <a:lnTo>
                    <a:pt x="652871" y="62244"/>
                  </a:lnTo>
                  <a:lnTo>
                    <a:pt x="663897" y="103661"/>
                  </a:lnTo>
                  <a:lnTo>
                    <a:pt x="666329" y="136833"/>
                  </a:lnTo>
                  <a:lnTo>
                    <a:pt x="665947" y="148683"/>
                  </a:lnTo>
                  <a:lnTo>
                    <a:pt x="657489" y="198559"/>
                  </a:lnTo>
                  <a:lnTo>
                    <a:pt x="637581" y="247987"/>
                  </a:lnTo>
                  <a:lnTo>
                    <a:pt x="608108" y="293645"/>
                  </a:lnTo>
                  <a:lnTo>
                    <a:pt x="570790" y="333861"/>
                  </a:lnTo>
                  <a:lnTo>
                    <a:pt x="556843" y="346041"/>
                  </a:lnTo>
                  <a:lnTo>
                    <a:pt x="556089" y="349057"/>
                  </a:lnTo>
                  <a:lnTo>
                    <a:pt x="588507" y="349057"/>
                  </a:lnTo>
                  <a:lnTo>
                    <a:pt x="601464" y="338055"/>
                  </a:lnTo>
                  <a:lnTo>
                    <a:pt x="637511" y="299676"/>
                  </a:lnTo>
                  <a:lnTo>
                    <a:pt x="667408" y="253523"/>
                  </a:lnTo>
                  <a:lnTo>
                    <a:pt x="688587" y="201009"/>
                  </a:lnTo>
                  <a:lnTo>
                    <a:pt x="695938" y="163220"/>
                  </a:lnTo>
                  <a:lnTo>
                    <a:pt x="698577" y="129106"/>
                  </a:lnTo>
                  <a:lnTo>
                    <a:pt x="697919" y="113085"/>
                  </a:lnTo>
                  <a:lnTo>
                    <a:pt x="689153" y="68605"/>
                  </a:lnTo>
                  <a:lnTo>
                    <a:pt x="672308" y="30603"/>
                  </a:lnTo>
                  <a:lnTo>
                    <a:pt x="658172" y="9306"/>
                  </a:lnTo>
                  <a:lnTo>
                    <a:pt x="650327" y="0"/>
                  </a:lnTo>
                  <a:close/>
                </a:path>
                <a:path w="2194560" h="349250">
                  <a:moveTo>
                    <a:pt x="528253" y="136833"/>
                  </a:moveTo>
                  <a:lnTo>
                    <a:pt x="496589" y="136833"/>
                  </a:lnTo>
                  <a:lnTo>
                    <a:pt x="478119" y="242380"/>
                  </a:lnTo>
                  <a:lnTo>
                    <a:pt x="476729" y="252416"/>
                  </a:lnTo>
                  <a:lnTo>
                    <a:pt x="476328" y="261416"/>
                  </a:lnTo>
                  <a:lnTo>
                    <a:pt x="476844" y="268389"/>
                  </a:lnTo>
                  <a:lnTo>
                    <a:pt x="507427" y="298734"/>
                  </a:lnTo>
                  <a:lnTo>
                    <a:pt x="523353" y="300053"/>
                  </a:lnTo>
                  <a:lnTo>
                    <a:pt x="552378" y="300053"/>
                  </a:lnTo>
                  <a:lnTo>
                    <a:pt x="556525" y="274797"/>
                  </a:lnTo>
                  <a:lnTo>
                    <a:pt x="524233" y="274797"/>
                  </a:lnTo>
                  <a:lnTo>
                    <a:pt x="516442" y="272661"/>
                  </a:lnTo>
                  <a:lnTo>
                    <a:pt x="512421" y="268389"/>
                  </a:lnTo>
                  <a:lnTo>
                    <a:pt x="509995" y="264219"/>
                  </a:lnTo>
                  <a:lnTo>
                    <a:pt x="508746" y="258494"/>
                  </a:lnTo>
                  <a:lnTo>
                    <a:pt x="508675" y="251214"/>
                  </a:lnTo>
                  <a:lnTo>
                    <a:pt x="509783" y="242380"/>
                  </a:lnTo>
                  <a:lnTo>
                    <a:pt x="528253" y="136833"/>
                  </a:lnTo>
                  <a:close/>
                </a:path>
                <a:path w="2194560" h="349250">
                  <a:moveTo>
                    <a:pt x="587435" y="113085"/>
                  </a:moveTo>
                  <a:lnTo>
                    <a:pt x="469072" y="113085"/>
                  </a:lnTo>
                  <a:lnTo>
                    <a:pt x="464925" y="136833"/>
                  </a:lnTo>
                  <a:lnTo>
                    <a:pt x="583288" y="136833"/>
                  </a:lnTo>
                  <a:lnTo>
                    <a:pt x="587435" y="113085"/>
                  </a:lnTo>
                  <a:close/>
                </a:path>
                <a:path w="2194560" h="349250">
                  <a:moveTo>
                    <a:pt x="540316" y="68228"/>
                  </a:moveTo>
                  <a:lnTo>
                    <a:pt x="512421" y="68228"/>
                  </a:lnTo>
                  <a:lnTo>
                    <a:pt x="500736" y="113085"/>
                  </a:lnTo>
                  <a:lnTo>
                    <a:pt x="532400" y="113085"/>
                  </a:lnTo>
                  <a:lnTo>
                    <a:pt x="540316" y="68228"/>
                  </a:lnTo>
                  <a:close/>
                </a:path>
                <a:path w="2194560" h="349250">
                  <a:moveTo>
                    <a:pt x="978481" y="137587"/>
                  </a:moveTo>
                  <a:lnTo>
                    <a:pt x="828077" y="137587"/>
                  </a:lnTo>
                  <a:lnTo>
                    <a:pt x="823177" y="164727"/>
                  </a:lnTo>
                  <a:lnTo>
                    <a:pt x="973581" y="164727"/>
                  </a:lnTo>
                  <a:lnTo>
                    <a:pt x="978481" y="137587"/>
                  </a:lnTo>
                  <a:close/>
                </a:path>
                <a:path w="2194560" h="349250">
                  <a:moveTo>
                    <a:pt x="964534" y="215993"/>
                  </a:moveTo>
                  <a:lnTo>
                    <a:pt x="814130" y="215993"/>
                  </a:lnTo>
                  <a:lnTo>
                    <a:pt x="809230" y="243133"/>
                  </a:lnTo>
                  <a:lnTo>
                    <a:pt x="959634" y="243133"/>
                  </a:lnTo>
                  <a:lnTo>
                    <a:pt x="964534" y="215993"/>
                  </a:lnTo>
                  <a:close/>
                </a:path>
                <a:path w="2194560" h="349250">
                  <a:moveTo>
                    <a:pt x="1172417" y="36187"/>
                  </a:moveTo>
                  <a:lnTo>
                    <a:pt x="1127937" y="36187"/>
                  </a:lnTo>
                  <a:lnTo>
                    <a:pt x="1081572" y="300053"/>
                  </a:lnTo>
                  <a:lnTo>
                    <a:pt x="1113236" y="300053"/>
                  </a:lnTo>
                  <a:lnTo>
                    <a:pt x="1150931" y="86321"/>
                  </a:lnTo>
                  <a:lnTo>
                    <a:pt x="1185844" y="86321"/>
                  </a:lnTo>
                  <a:lnTo>
                    <a:pt x="1172417" y="36187"/>
                  </a:lnTo>
                  <a:close/>
                </a:path>
                <a:path w="2194560" h="349250">
                  <a:moveTo>
                    <a:pt x="1382617" y="86321"/>
                  </a:moveTo>
                  <a:lnTo>
                    <a:pt x="1351092" y="86321"/>
                  </a:lnTo>
                  <a:lnTo>
                    <a:pt x="1313397" y="300053"/>
                  </a:lnTo>
                  <a:lnTo>
                    <a:pt x="1345061" y="300053"/>
                  </a:lnTo>
                  <a:lnTo>
                    <a:pt x="1382617" y="86321"/>
                  </a:lnTo>
                  <a:close/>
                </a:path>
                <a:path w="2194560" h="349250">
                  <a:moveTo>
                    <a:pt x="1185844" y="86321"/>
                  </a:moveTo>
                  <a:lnTo>
                    <a:pt x="1152062" y="86321"/>
                  </a:lnTo>
                  <a:lnTo>
                    <a:pt x="1200311" y="262358"/>
                  </a:lnTo>
                  <a:lnTo>
                    <a:pt x="1239891" y="262358"/>
                  </a:lnTo>
                  <a:lnTo>
                    <a:pt x="1258983" y="231825"/>
                  </a:lnTo>
                  <a:lnTo>
                    <a:pt x="1224813" y="231825"/>
                  </a:lnTo>
                  <a:lnTo>
                    <a:pt x="1185844" y="86321"/>
                  </a:lnTo>
                  <a:close/>
                </a:path>
                <a:path w="2194560" h="349250">
                  <a:moveTo>
                    <a:pt x="1391426" y="36187"/>
                  </a:moveTo>
                  <a:lnTo>
                    <a:pt x="1347323" y="36187"/>
                  </a:lnTo>
                  <a:lnTo>
                    <a:pt x="1225944" y="231825"/>
                  </a:lnTo>
                  <a:lnTo>
                    <a:pt x="1258983" y="231825"/>
                  </a:lnTo>
                  <a:lnTo>
                    <a:pt x="1349961" y="86321"/>
                  </a:lnTo>
                  <a:lnTo>
                    <a:pt x="1382617" y="86321"/>
                  </a:lnTo>
                  <a:lnTo>
                    <a:pt x="1391426" y="36187"/>
                  </a:lnTo>
                  <a:close/>
                </a:path>
                <a:path w="2194560" h="349250">
                  <a:moveTo>
                    <a:pt x="1470351" y="150948"/>
                  </a:moveTo>
                  <a:lnTo>
                    <a:pt x="1433703" y="161890"/>
                  </a:lnTo>
                  <a:lnTo>
                    <a:pt x="1406741" y="191418"/>
                  </a:lnTo>
                  <a:lnTo>
                    <a:pt x="1393946" y="234322"/>
                  </a:lnTo>
                  <a:lnTo>
                    <a:pt x="1393574" y="247607"/>
                  </a:lnTo>
                  <a:lnTo>
                    <a:pt x="1393678" y="252450"/>
                  </a:lnTo>
                  <a:lnTo>
                    <a:pt x="1410916" y="291205"/>
                  </a:lnTo>
                  <a:lnTo>
                    <a:pt x="1444383" y="302566"/>
                  </a:lnTo>
                  <a:lnTo>
                    <a:pt x="1452302" y="302134"/>
                  </a:lnTo>
                  <a:lnTo>
                    <a:pt x="1487471" y="287174"/>
                  </a:lnTo>
                  <a:lnTo>
                    <a:pt x="1439637" y="287069"/>
                  </a:lnTo>
                  <a:lnTo>
                    <a:pt x="1433285" y="285324"/>
                  </a:lnTo>
                  <a:lnTo>
                    <a:pt x="1411575" y="251398"/>
                  </a:lnTo>
                  <a:lnTo>
                    <a:pt x="1411686" y="243929"/>
                  </a:lnTo>
                  <a:lnTo>
                    <a:pt x="1418939" y="206038"/>
                  </a:lnTo>
                  <a:lnTo>
                    <a:pt x="1453179" y="168609"/>
                  </a:lnTo>
                  <a:lnTo>
                    <a:pt x="1460369" y="166654"/>
                  </a:lnTo>
                  <a:lnTo>
                    <a:pt x="1508314" y="166654"/>
                  </a:lnTo>
                  <a:lnTo>
                    <a:pt x="1504028" y="162309"/>
                  </a:lnTo>
                  <a:lnTo>
                    <a:pt x="1498623" y="158277"/>
                  </a:lnTo>
                  <a:lnTo>
                    <a:pt x="1492537" y="155071"/>
                  </a:lnTo>
                  <a:lnTo>
                    <a:pt x="1485796" y="152780"/>
                  </a:lnTo>
                  <a:lnTo>
                    <a:pt x="1478401" y="151406"/>
                  </a:lnTo>
                  <a:lnTo>
                    <a:pt x="1470351" y="150948"/>
                  </a:lnTo>
                  <a:close/>
                </a:path>
                <a:path w="2194560" h="349250">
                  <a:moveTo>
                    <a:pt x="1508314" y="166654"/>
                  </a:moveTo>
                  <a:lnTo>
                    <a:pt x="1475308" y="166654"/>
                  </a:lnTo>
                  <a:lnTo>
                    <a:pt x="1481590" y="168469"/>
                  </a:lnTo>
                  <a:lnTo>
                    <a:pt x="1486895" y="172099"/>
                  </a:lnTo>
                  <a:lnTo>
                    <a:pt x="1503083" y="207281"/>
                  </a:lnTo>
                  <a:lnTo>
                    <a:pt x="1502959" y="212726"/>
                  </a:lnTo>
                  <a:lnTo>
                    <a:pt x="1492811" y="253824"/>
                  </a:lnTo>
                  <a:lnTo>
                    <a:pt x="1461556" y="285115"/>
                  </a:lnTo>
                  <a:lnTo>
                    <a:pt x="1454436" y="287069"/>
                  </a:lnTo>
                  <a:lnTo>
                    <a:pt x="1487589" y="287069"/>
                  </a:lnTo>
                  <a:lnTo>
                    <a:pt x="1511947" y="254570"/>
                  </a:lnTo>
                  <a:lnTo>
                    <a:pt x="1521343" y="211470"/>
                  </a:lnTo>
                  <a:lnTo>
                    <a:pt x="1521266" y="201064"/>
                  </a:lnTo>
                  <a:lnTo>
                    <a:pt x="1508727" y="167073"/>
                  </a:lnTo>
                  <a:lnTo>
                    <a:pt x="1508314" y="166654"/>
                  </a:lnTo>
                  <a:close/>
                </a:path>
                <a:path w="2194560" h="349250">
                  <a:moveTo>
                    <a:pt x="1792725" y="177167"/>
                  </a:moveTo>
                  <a:lnTo>
                    <a:pt x="1643452" y="177167"/>
                  </a:lnTo>
                  <a:lnTo>
                    <a:pt x="1638929" y="203930"/>
                  </a:lnTo>
                  <a:lnTo>
                    <a:pt x="1788202" y="203930"/>
                  </a:lnTo>
                  <a:lnTo>
                    <a:pt x="1792725" y="177167"/>
                  </a:lnTo>
                  <a:close/>
                </a:path>
                <a:path w="2194560" h="349250">
                  <a:moveTo>
                    <a:pt x="1955265" y="34302"/>
                  </a:moveTo>
                  <a:lnTo>
                    <a:pt x="1923601" y="34302"/>
                  </a:lnTo>
                  <a:lnTo>
                    <a:pt x="1876482" y="300053"/>
                  </a:lnTo>
                  <a:lnTo>
                    <a:pt x="1908146" y="300053"/>
                  </a:lnTo>
                  <a:lnTo>
                    <a:pt x="1925392" y="202789"/>
                  </a:lnTo>
                  <a:lnTo>
                    <a:pt x="1921340" y="197145"/>
                  </a:lnTo>
                  <a:lnTo>
                    <a:pt x="1927315" y="191940"/>
                  </a:lnTo>
                  <a:lnTo>
                    <a:pt x="1955265" y="34302"/>
                  </a:lnTo>
                  <a:close/>
                </a:path>
                <a:path w="2194560" h="349250">
                  <a:moveTo>
                    <a:pt x="2057419" y="113085"/>
                  </a:moveTo>
                  <a:lnTo>
                    <a:pt x="2017839" y="113085"/>
                  </a:lnTo>
                  <a:lnTo>
                    <a:pt x="1927315" y="191940"/>
                  </a:lnTo>
                  <a:lnTo>
                    <a:pt x="1925392" y="202789"/>
                  </a:lnTo>
                  <a:lnTo>
                    <a:pt x="1995222" y="300053"/>
                  </a:lnTo>
                  <a:lnTo>
                    <a:pt x="2035179" y="300053"/>
                  </a:lnTo>
                  <a:lnTo>
                    <a:pt x="1967026" y="208077"/>
                  </a:lnTo>
                  <a:lnTo>
                    <a:pt x="1946218" y="208077"/>
                  </a:lnTo>
                  <a:lnTo>
                    <a:pt x="1949988" y="185083"/>
                  </a:lnTo>
                  <a:lnTo>
                    <a:pt x="1973136" y="185083"/>
                  </a:lnTo>
                  <a:lnTo>
                    <a:pt x="2057419" y="113085"/>
                  </a:lnTo>
                  <a:close/>
                </a:path>
                <a:path w="2194560" h="349250">
                  <a:moveTo>
                    <a:pt x="1949988" y="185083"/>
                  </a:moveTo>
                  <a:lnTo>
                    <a:pt x="1946218" y="208077"/>
                  </a:lnTo>
                  <a:lnTo>
                    <a:pt x="1958961" y="197192"/>
                  </a:lnTo>
                  <a:lnTo>
                    <a:pt x="1949988" y="185083"/>
                  </a:lnTo>
                  <a:close/>
                </a:path>
                <a:path w="2194560" h="349250">
                  <a:moveTo>
                    <a:pt x="1958961" y="197192"/>
                  </a:moveTo>
                  <a:lnTo>
                    <a:pt x="1946218" y="208077"/>
                  </a:lnTo>
                  <a:lnTo>
                    <a:pt x="1967026" y="208077"/>
                  </a:lnTo>
                  <a:lnTo>
                    <a:pt x="1958961" y="197192"/>
                  </a:lnTo>
                  <a:close/>
                </a:path>
                <a:path w="2194560" h="349250">
                  <a:moveTo>
                    <a:pt x="1927315" y="191940"/>
                  </a:moveTo>
                  <a:lnTo>
                    <a:pt x="1921340" y="197145"/>
                  </a:lnTo>
                  <a:lnTo>
                    <a:pt x="1925392" y="202789"/>
                  </a:lnTo>
                  <a:lnTo>
                    <a:pt x="1927315" y="191940"/>
                  </a:lnTo>
                  <a:close/>
                </a:path>
                <a:path w="2194560" h="349250">
                  <a:moveTo>
                    <a:pt x="1973136" y="185083"/>
                  </a:moveTo>
                  <a:lnTo>
                    <a:pt x="1949988" y="185083"/>
                  </a:lnTo>
                  <a:lnTo>
                    <a:pt x="1958961" y="197192"/>
                  </a:lnTo>
                  <a:lnTo>
                    <a:pt x="1973136" y="185083"/>
                  </a:lnTo>
                  <a:close/>
                </a:path>
                <a:path w="2194560" h="349250">
                  <a:moveTo>
                    <a:pt x="2135248" y="136833"/>
                  </a:moveTo>
                  <a:lnTo>
                    <a:pt x="2103584" y="136833"/>
                  </a:lnTo>
                  <a:lnTo>
                    <a:pt x="2085113" y="242380"/>
                  </a:lnTo>
                  <a:lnTo>
                    <a:pt x="2083723" y="252416"/>
                  </a:lnTo>
                  <a:lnTo>
                    <a:pt x="2083323" y="261416"/>
                  </a:lnTo>
                  <a:lnTo>
                    <a:pt x="2083912" y="269379"/>
                  </a:lnTo>
                  <a:lnTo>
                    <a:pt x="2114421" y="298734"/>
                  </a:lnTo>
                  <a:lnTo>
                    <a:pt x="2130348" y="300053"/>
                  </a:lnTo>
                  <a:lnTo>
                    <a:pt x="2159373" y="300053"/>
                  </a:lnTo>
                  <a:lnTo>
                    <a:pt x="2163519" y="274797"/>
                  </a:lnTo>
                  <a:lnTo>
                    <a:pt x="2131227" y="274797"/>
                  </a:lnTo>
                  <a:lnTo>
                    <a:pt x="2123437" y="272661"/>
                  </a:lnTo>
                  <a:lnTo>
                    <a:pt x="2119416" y="268389"/>
                  </a:lnTo>
                  <a:lnTo>
                    <a:pt x="2116989" y="264219"/>
                  </a:lnTo>
                  <a:lnTo>
                    <a:pt x="2115741" y="258494"/>
                  </a:lnTo>
                  <a:lnTo>
                    <a:pt x="2115670" y="251214"/>
                  </a:lnTo>
                  <a:lnTo>
                    <a:pt x="2116777" y="242380"/>
                  </a:lnTo>
                  <a:lnTo>
                    <a:pt x="2135248" y="136833"/>
                  </a:lnTo>
                  <a:close/>
                </a:path>
                <a:path w="2194560" h="349250">
                  <a:moveTo>
                    <a:pt x="2194429" y="113085"/>
                  </a:moveTo>
                  <a:lnTo>
                    <a:pt x="2076067" y="113085"/>
                  </a:lnTo>
                  <a:lnTo>
                    <a:pt x="2071920" y="136833"/>
                  </a:lnTo>
                  <a:lnTo>
                    <a:pt x="2190283" y="136833"/>
                  </a:lnTo>
                  <a:lnTo>
                    <a:pt x="2194429" y="113085"/>
                  </a:lnTo>
                  <a:close/>
                </a:path>
                <a:path w="2194560" h="349250">
                  <a:moveTo>
                    <a:pt x="2147311" y="68228"/>
                  </a:moveTo>
                  <a:lnTo>
                    <a:pt x="2119416" y="68228"/>
                  </a:lnTo>
                  <a:lnTo>
                    <a:pt x="2107730" y="113085"/>
                  </a:lnTo>
                  <a:lnTo>
                    <a:pt x="2139394" y="113085"/>
                  </a:lnTo>
                  <a:lnTo>
                    <a:pt x="2147311" y="68228"/>
                  </a:lnTo>
                  <a:close/>
                </a:path>
              </a:pathLst>
            </a:custGeom>
            <a:solidFill>
              <a:srgbClr val="00CE93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2" name="object 2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895230" y="6659483"/>
            <a:ext cx="2701488" cy="1005204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737067" y="8059231"/>
            <a:ext cx="5037455" cy="1239520"/>
            <a:chOff x="737067" y="8059231"/>
            <a:chExt cx="5037455" cy="1239520"/>
          </a:xfrm>
        </p:grpSpPr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7067" y="8059231"/>
              <a:ext cx="5037102" cy="33506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43928" y="8397650"/>
              <a:ext cx="3193620" cy="900496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147074" y="2242360"/>
            <a:ext cx="2554450" cy="319655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0658727" y="2239010"/>
            <a:ext cx="3010288" cy="323005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7213100" y="2673677"/>
            <a:ext cx="2139315" cy="379730"/>
          </a:xfrm>
          <a:custGeom>
            <a:avLst/>
            <a:gdLst/>
            <a:ahLst/>
            <a:cxnLst/>
            <a:rect l="l" t="t" r="r" b="b"/>
            <a:pathLst>
              <a:path w="2139315" h="379730">
                <a:moveTo>
                  <a:pt x="86698" y="36187"/>
                </a:moveTo>
                <a:lnTo>
                  <a:pt x="0" y="36187"/>
                </a:lnTo>
                <a:lnTo>
                  <a:pt x="0" y="300053"/>
                </a:lnTo>
                <a:lnTo>
                  <a:pt x="31663" y="300053"/>
                </a:lnTo>
                <a:lnTo>
                  <a:pt x="31663" y="189983"/>
                </a:lnTo>
                <a:lnTo>
                  <a:pt x="86698" y="189983"/>
                </a:lnTo>
                <a:lnTo>
                  <a:pt x="127268" y="184258"/>
                </a:lnTo>
                <a:lnTo>
                  <a:pt x="159224" y="163220"/>
                </a:lnTo>
                <a:lnTo>
                  <a:pt x="31663" y="163220"/>
                </a:lnTo>
                <a:lnTo>
                  <a:pt x="31663" y="62574"/>
                </a:lnTo>
                <a:lnTo>
                  <a:pt x="158799" y="62574"/>
                </a:lnTo>
                <a:lnTo>
                  <a:pt x="154927" y="58333"/>
                </a:lnTo>
                <a:lnTo>
                  <a:pt x="115064" y="38731"/>
                </a:lnTo>
                <a:lnTo>
                  <a:pt x="101612" y="36823"/>
                </a:lnTo>
                <a:lnTo>
                  <a:pt x="86698" y="36187"/>
                </a:lnTo>
                <a:close/>
              </a:path>
              <a:path w="2139315" h="379730">
                <a:moveTo>
                  <a:pt x="158799" y="62574"/>
                </a:moveTo>
                <a:lnTo>
                  <a:pt x="85945" y="62574"/>
                </a:lnTo>
                <a:lnTo>
                  <a:pt x="100481" y="63398"/>
                </a:lnTo>
                <a:lnTo>
                  <a:pt x="112802" y="65872"/>
                </a:lnTo>
                <a:lnTo>
                  <a:pt x="140980" y="91693"/>
                </a:lnTo>
                <a:lnTo>
                  <a:pt x="144372" y="113085"/>
                </a:lnTo>
                <a:lnTo>
                  <a:pt x="143524" y="123993"/>
                </a:lnTo>
                <a:lnTo>
                  <a:pt x="112802" y="159827"/>
                </a:lnTo>
                <a:lnTo>
                  <a:pt x="85945" y="163220"/>
                </a:lnTo>
                <a:lnTo>
                  <a:pt x="159224" y="163220"/>
                </a:lnTo>
                <a:lnTo>
                  <a:pt x="176201" y="123569"/>
                </a:lnTo>
                <a:lnTo>
                  <a:pt x="176790" y="113085"/>
                </a:lnTo>
                <a:lnTo>
                  <a:pt x="176177" y="102436"/>
                </a:lnTo>
                <a:lnTo>
                  <a:pt x="174340" y="92353"/>
                </a:lnTo>
                <a:lnTo>
                  <a:pt x="171277" y="82835"/>
                </a:lnTo>
                <a:lnTo>
                  <a:pt x="166989" y="73882"/>
                </a:lnTo>
                <a:lnTo>
                  <a:pt x="161618" y="65660"/>
                </a:lnTo>
                <a:lnTo>
                  <a:pt x="158799" y="62574"/>
                </a:lnTo>
                <a:close/>
              </a:path>
              <a:path w="2139315" h="379730">
                <a:moveTo>
                  <a:pt x="234392" y="173146"/>
                </a:moveTo>
                <a:lnTo>
                  <a:pt x="216592" y="173146"/>
                </a:lnTo>
                <a:lnTo>
                  <a:pt x="216592" y="300053"/>
                </a:lnTo>
                <a:lnTo>
                  <a:pt x="234392" y="300053"/>
                </a:lnTo>
                <a:lnTo>
                  <a:pt x="234392" y="173146"/>
                </a:lnTo>
                <a:close/>
              </a:path>
              <a:path w="2139315" h="379730">
                <a:moveTo>
                  <a:pt x="234392" y="153461"/>
                </a:moveTo>
                <a:lnTo>
                  <a:pt x="222455" y="153461"/>
                </a:lnTo>
                <a:lnTo>
                  <a:pt x="192299" y="166445"/>
                </a:lnTo>
                <a:lnTo>
                  <a:pt x="192299" y="178800"/>
                </a:lnTo>
                <a:lnTo>
                  <a:pt x="216592" y="173146"/>
                </a:lnTo>
                <a:lnTo>
                  <a:pt x="234392" y="173146"/>
                </a:lnTo>
                <a:lnTo>
                  <a:pt x="234392" y="153461"/>
                </a:lnTo>
                <a:close/>
              </a:path>
              <a:path w="2139315" h="379730">
                <a:moveTo>
                  <a:pt x="453682" y="0"/>
                </a:moveTo>
                <a:lnTo>
                  <a:pt x="421264" y="0"/>
                </a:lnTo>
                <a:lnTo>
                  <a:pt x="411275" y="9894"/>
                </a:lnTo>
                <a:lnTo>
                  <a:pt x="383569" y="45234"/>
                </a:lnTo>
                <a:lnTo>
                  <a:pt x="361376" y="88065"/>
                </a:lnTo>
                <a:lnTo>
                  <a:pt x="348041" y="137870"/>
                </a:lnTo>
                <a:lnTo>
                  <a:pt x="345497" y="174528"/>
                </a:lnTo>
                <a:lnTo>
                  <a:pt x="346133" y="193234"/>
                </a:lnTo>
                <a:lnTo>
                  <a:pt x="355675" y="245395"/>
                </a:lnTo>
                <a:lnTo>
                  <a:pt x="375323" y="290417"/>
                </a:lnTo>
                <a:lnTo>
                  <a:pt x="401663" y="328325"/>
                </a:lnTo>
                <a:lnTo>
                  <a:pt x="421264" y="349057"/>
                </a:lnTo>
                <a:lnTo>
                  <a:pt x="453682" y="349057"/>
                </a:lnTo>
                <a:lnTo>
                  <a:pt x="453682" y="346041"/>
                </a:lnTo>
                <a:lnTo>
                  <a:pt x="442703" y="334780"/>
                </a:lnTo>
                <a:lnTo>
                  <a:pt x="432384" y="322859"/>
                </a:lnTo>
                <a:lnTo>
                  <a:pt x="405526" y="283232"/>
                </a:lnTo>
                <a:lnTo>
                  <a:pt x="386585" y="238987"/>
                </a:lnTo>
                <a:lnTo>
                  <a:pt x="377750" y="191138"/>
                </a:lnTo>
                <a:lnTo>
                  <a:pt x="377161" y="174528"/>
                </a:lnTo>
                <a:lnTo>
                  <a:pt x="377750" y="157754"/>
                </a:lnTo>
                <a:lnTo>
                  <a:pt x="386585" y="109693"/>
                </a:lnTo>
                <a:lnTo>
                  <a:pt x="405314" y="65660"/>
                </a:lnTo>
                <a:lnTo>
                  <a:pt x="432102" y="26198"/>
                </a:lnTo>
                <a:lnTo>
                  <a:pt x="453682" y="3015"/>
                </a:lnTo>
                <a:lnTo>
                  <a:pt x="453682" y="0"/>
                </a:lnTo>
                <a:close/>
              </a:path>
              <a:path w="2139315" h="379730">
                <a:moveTo>
                  <a:pt x="520888" y="136833"/>
                </a:moveTo>
                <a:lnTo>
                  <a:pt x="489224" y="136833"/>
                </a:lnTo>
                <a:lnTo>
                  <a:pt x="489224" y="242757"/>
                </a:lnTo>
                <a:lnTo>
                  <a:pt x="499379" y="282831"/>
                </a:lnTo>
                <a:lnTo>
                  <a:pt x="536061" y="299723"/>
                </a:lnTo>
                <a:lnTo>
                  <a:pt x="544259" y="300053"/>
                </a:lnTo>
                <a:lnTo>
                  <a:pt x="572908" y="300053"/>
                </a:lnTo>
                <a:lnTo>
                  <a:pt x="572908" y="274797"/>
                </a:lnTo>
                <a:lnTo>
                  <a:pt x="553306" y="274797"/>
                </a:lnTo>
                <a:lnTo>
                  <a:pt x="544943" y="274397"/>
                </a:lnTo>
                <a:lnTo>
                  <a:pt x="520888" y="242757"/>
                </a:lnTo>
                <a:lnTo>
                  <a:pt x="520888" y="136833"/>
                </a:lnTo>
                <a:close/>
              </a:path>
              <a:path w="2139315" h="379730">
                <a:moveTo>
                  <a:pt x="575923" y="113085"/>
                </a:moveTo>
                <a:lnTo>
                  <a:pt x="456807" y="113085"/>
                </a:lnTo>
                <a:lnTo>
                  <a:pt x="456807" y="136833"/>
                </a:lnTo>
                <a:lnTo>
                  <a:pt x="575923" y="136833"/>
                </a:lnTo>
                <a:lnTo>
                  <a:pt x="575923" y="113085"/>
                </a:lnTo>
                <a:close/>
              </a:path>
              <a:path w="2139315" h="379730">
                <a:moveTo>
                  <a:pt x="520888" y="68228"/>
                </a:moveTo>
                <a:lnTo>
                  <a:pt x="492994" y="68228"/>
                </a:lnTo>
                <a:lnTo>
                  <a:pt x="489224" y="113085"/>
                </a:lnTo>
                <a:lnTo>
                  <a:pt x="520888" y="113085"/>
                </a:lnTo>
                <a:lnTo>
                  <a:pt x="520888" y="68228"/>
                </a:lnTo>
                <a:close/>
              </a:path>
              <a:path w="2139315" h="379730">
                <a:moveTo>
                  <a:pt x="618074" y="0"/>
                </a:moveTo>
                <a:lnTo>
                  <a:pt x="585656" y="0"/>
                </a:lnTo>
                <a:lnTo>
                  <a:pt x="585656" y="3015"/>
                </a:lnTo>
                <a:lnTo>
                  <a:pt x="596776" y="14277"/>
                </a:lnTo>
                <a:lnTo>
                  <a:pt x="607143" y="26198"/>
                </a:lnTo>
                <a:lnTo>
                  <a:pt x="633788" y="65660"/>
                </a:lnTo>
                <a:lnTo>
                  <a:pt x="652377" y="109693"/>
                </a:lnTo>
                <a:lnTo>
                  <a:pt x="661565" y="157754"/>
                </a:lnTo>
                <a:lnTo>
                  <a:pt x="662178" y="174528"/>
                </a:lnTo>
                <a:lnTo>
                  <a:pt x="661565" y="191161"/>
                </a:lnTo>
                <a:lnTo>
                  <a:pt x="652377" y="239364"/>
                </a:lnTo>
                <a:lnTo>
                  <a:pt x="633788" y="283609"/>
                </a:lnTo>
                <a:lnTo>
                  <a:pt x="607143" y="322953"/>
                </a:lnTo>
                <a:lnTo>
                  <a:pt x="585656" y="346041"/>
                </a:lnTo>
                <a:lnTo>
                  <a:pt x="585656" y="349057"/>
                </a:lnTo>
                <a:lnTo>
                  <a:pt x="618074" y="349057"/>
                </a:lnTo>
                <a:lnTo>
                  <a:pt x="628205" y="339021"/>
                </a:lnTo>
                <a:lnTo>
                  <a:pt x="655769" y="303823"/>
                </a:lnTo>
                <a:lnTo>
                  <a:pt x="677750" y="261204"/>
                </a:lnTo>
                <a:lnTo>
                  <a:pt x="691203" y="211281"/>
                </a:lnTo>
                <a:lnTo>
                  <a:pt x="693842" y="174528"/>
                </a:lnTo>
                <a:lnTo>
                  <a:pt x="693182" y="155846"/>
                </a:lnTo>
                <a:lnTo>
                  <a:pt x="683287" y="104038"/>
                </a:lnTo>
                <a:lnTo>
                  <a:pt x="663992" y="58451"/>
                </a:lnTo>
                <a:lnTo>
                  <a:pt x="637864" y="20449"/>
                </a:lnTo>
                <a:lnTo>
                  <a:pt x="628205" y="9730"/>
                </a:lnTo>
                <a:lnTo>
                  <a:pt x="618074" y="0"/>
                </a:lnTo>
                <a:close/>
              </a:path>
              <a:path w="2139315" h="379730">
                <a:moveTo>
                  <a:pt x="886800" y="137587"/>
                </a:moveTo>
                <a:lnTo>
                  <a:pt x="736396" y="137587"/>
                </a:lnTo>
                <a:lnTo>
                  <a:pt x="736396" y="164727"/>
                </a:lnTo>
                <a:lnTo>
                  <a:pt x="886800" y="164727"/>
                </a:lnTo>
                <a:lnTo>
                  <a:pt x="886800" y="137587"/>
                </a:lnTo>
                <a:close/>
              </a:path>
              <a:path w="2139315" h="379730">
                <a:moveTo>
                  <a:pt x="886800" y="215993"/>
                </a:moveTo>
                <a:lnTo>
                  <a:pt x="736396" y="215993"/>
                </a:lnTo>
                <a:lnTo>
                  <a:pt x="736396" y="243133"/>
                </a:lnTo>
                <a:lnTo>
                  <a:pt x="886800" y="243133"/>
                </a:lnTo>
                <a:lnTo>
                  <a:pt x="886800" y="215993"/>
                </a:lnTo>
                <a:close/>
              </a:path>
              <a:path w="2139315" h="379730">
                <a:moveTo>
                  <a:pt x="1021675" y="36187"/>
                </a:moveTo>
                <a:lnTo>
                  <a:pt x="934976" y="36187"/>
                </a:lnTo>
                <a:lnTo>
                  <a:pt x="934976" y="300053"/>
                </a:lnTo>
                <a:lnTo>
                  <a:pt x="966640" y="300053"/>
                </a:lnTo>
                <a:lnTo>
                  <a:pt x="966640" y="189983"/>
                </a:lnTo>
                <a:lnTo>
                  <a:pt x="1021675" y="189983"/>
                </a:lnTo>
                <a:lnTo>
                  <a:pt x="1062244" y="184258"/>
                </a:lnTo>
                <a:lnTo>
                  <a:pt x="1094201" y="163220"/>
                </a:lnTo>
                <a:lnTo>
                  <a:pt x="966640" y="163220"/>
                </a:lnTo>
                <a:lnTo>
                  <a:pt x="966640" y="62574"/>
                </a:lnTo>
                <a:lnTo>
                  <a:pt x="1093776" y="62574"/>
                </a:lnTo>
                <a:lnTo>
                  <a:pt x="1089903" y="58333"/>
                </a:lnTo>
                <a:lnTo>
                  <a:pt x="1050040" y="38731"/>
                </a:lnTo>
                <a:lnTo>
                  <a:pt x="1036588" y="36823"/>
                </a:lnTo>
                <a:lnTo>
                  <a:pt x="1021675" y="36187"/>
                </a:lnTo>
                <a:close/>
              </a:path>
              <a:path w="2139315" h="379730">
                <a:moveTo>
                  <a:pt x="1093776" y="62574"/>
                </a:moveTo>
                <a:lnTo>
                  <a:pt x="1020921" y="62574"/>
                </a:lnTo>
                <a:lnTo>
                  <a:pt x="1035457" y="63398"/>
                </a:lnTo>
                <a:lnTo>
                  <a:pt x="1047779" y="65872"/>
                </a:lnTo>
                <a:lnTo>
                  <a:pt x="1075956" y="91693"/>
                </a:lnTo>
                <a:lnTo>
                  <a:pt x="1079349" y="113085"/>
                </a:lnTo>
                <a:lnTo>
                  <a:pt x="1078500" y="123993"/>
                </a:lnTo>
                <a:lnTo>
                  <a:pt x="1047779" y="159827"/>
                </a:lnTo>
                <a:lnTo>
                  <a:pt x="1020921" y="163220"/>
                </a:lnTo>
                <a:lnTo>
                  <a:pt x="1094201" y="163220"/>
                </a:lnTo>
                <a:lnTo>
                  <a:pt x="1111177" y="123569"/>
                </a:lnTo>
                <a:lnTo>
                  <a:pt x="1111766" y="113085"/>
                </a:lnTo>
                <a:lnTo>
                  <a:pt x="1111154" y="102436"/>
                </a:lnTo>
                <a:lnTo>
                  <a:pt x="1109316" y="92353"/>
                </a:lnTo>
                <a:lnTo>
                  <a:pt x="1106253" y="82835"/>
                </a:lnTo>
                <a:lnTo>
                  <a:pt x="1101966" y="73882"/>
                </a:lnTo>
                <a:lnTo>
                  <a:pt x="1096594" y="65660"/>
                </a:lnTo>
                <a:lnTo>
                  <a:pt x="1093776" y="62574"/>
                </a:lnTo>
                <a:close/>
              </a:path>
              <a:path w="2139315" h="379730">
                <a:moveTo>
                  <a:pt x="1169369" y="173146"/>
                </a:moveTo>
                <a:lnTo>
                  <a:pt x="1151568" y="173146"/>
                </a:lnTo>
                <a:lnTo>
                  <a:pt x="1151568" y="300053"/>
                </a:lnTo>
                <a:lnTo>
                  <a:pt x="1169369" y="300053"/>
                </a:lnTo>
                <a:lnTo>
                  <a:pt x="1169369" y="173146"/>
                </a:lnTo>
                <a:close/>
              </a:path>
              <a:path w="2139315" h="379730">
                <a:moveTo>
                  <a:pt x="1169369" y="153461"/>
                </a:moveTo>
                <a:lnTo>
                  <a:pt x="1157432" y="153461"/>
                </a:lnTo>
                <a:lnTo>
                  <a:pt x="1127276" y="166445"/>
                </a:lnTo>
                <a:lnTo>
                  <a:pt x="1127276" y="178800"/>
                </a:lnTo>
                <a:lnTo>
                  <a:pt x="1151568" y="173146"/>
                </a:lnTo>
                <a:lnTo>
                  <a:pt x="1169369" y="173146"/>
                </a:lnTo>
                <a:lnTo>
                  <a:pt x="1169369" y="153461"/>
                </a:lnTo>
                <a:close/>
              </a:path>
              <a:path w="2139315" h="379730">
                <a:moveTo>
                  <a:pt x="1221234" y="175408"/>
                </a:moveTo>
                <a:lnTo>
                  <a:pt x="1202135" y="175408"/>
                </a:lnTo>
                <a:lnTo>
                  <a:pt x="1202135" y="300053"/>
                </a:lnTo>
                <a:lnTo>
                  <a:pt x="1223244" y="300053"/>
                </a:lnTo>
                <a:lnTo>
                  <a:pt x="1223244" y="225752"/>
                </a:lnTo>
                <a:lnTo>
                  <a:pt x="1224752" y="217626"/>
                </a:lnTo>
                <a:lnTo>
                  <a:pt x="1227768" y="211093"/>
                </a:lnTo>
                <a:lnTo>
                  <a:pt x="1230783" y="204391"/>
                </a:lnTo>
                <a:lnTo>
                  <a:pt x="1234888" y="199281"/>
                </a:lnTo>
                <a:lnTo>
                  <a:pt x="1240081" y="195763"/>
                </a:lnTo>
                <a:lnTo>
                  <a:pt x="1243528" y="193501"/>
                </a:lnTo>
                <a:lnTo>
                  <a:pt x="1222742" y="193501"/>
                </a:lnTo>
                <a:lnTo>
                  <a:pt x="1221234" y="175408"/>
                </a:lnTo>
                <a:close/>
              </a:path>
              <a:path w="2139315" h="379730">
                <a:moveTo>
                  <a:pt x="1300338" y="190486"/>
                </a:moveTo>
                <a:lnTo>
                  <a:pt x="1267641" y="190486"/>
                </a:lnTo>
                <a:lnTo>
                  <a:pt x="1275096" y="193753"/>
                </a:lnTo>
                <a:lnTo>
                  <a:pt x="1280290" y="200287"/>
                </a:lnTo>
                <a:lnTo>
                  <a:pt x="1288080" y="300053"/>
                </a:lnTo>
                <a:lnTo>
                  <a:pt x="1309189" y="300053"/>
                </a:lnTo>
                <a:lnTo>
                  <a:pt x="1309189" y="225752"/>
                </a:lnTo>
                <a:lnTo>
                  <a:pt x="1310697" y="217626"/>
                </a:lnTo>
                <a:lnTo>
                  <a:pt x="1313713" y="211093"/>
                </a:lnTo>
                <a:lnTo>
                  <a:pt x="1316728" y="204391"/>
                </a:lnTo>
                <a:lnTo>
                  <a:pt x="1320833" y="199281"/>
                </a:lnTo>
                <a:lnTo>
                  <a:pt x="1324543" y="196768"/>
                </a:lnTo>
                <a:lnTo>
                  <a:pt x="1303409" y="196768"/>
                </a:lnTo>
                <a:lnTo>
                  <a:pt x="1300896" y="191240"/>
                </a:lnTo>
                <a:lnTo>
                  <a:pt x="1300338" y="190486"/>
                </a:lnTo>
                <a:close/>
              </a:path>
              <a:path w="2139315" h="379730">
                <a:moveTo>
                  <a:pt x="1386149" y="190486"/>
                </a:moveTo>
                <a:lnTo>
                  <a:pt x="1353837" y="190486"/>
                </a:lnTo>
                <a:lnTo>
                  <a:pt x="1361293" y="193753"/>
                </a:lnTo>
                <a:lnTo>
                  <a:pt x="1366486" y="200287"/>
                </a:lnTo>
                <a:lnTo>
                  <a:pt x="1374276" y="300053"/>
                </a:lnTo>
                <a:lnTo>
                  <a:pt x="1395134" y="300053"/>
                </a:lnTo>
                <a:lnTo>
                  <a:pt x="1395074" y="225752"/>
                </a:lnTo>
                <a:lnTo>
                  <a:pt x="1389103" y="196517"/>
                </a:lnTo>
                <a:lnTo>
                  <a:pt x="1386149" y="190486"/>
                </a:lnTo>
                <a:close/>
              </a:path>
              <a:path w="2139315" h="379730">
                <a:moveTo>
                  <a:pt x="1346131" y="172392"/>
                </a:moveTo>
                <a:lnTo>
                  <a:pt x="1306990" y="191318"/>
                </a:lnTo>
                <a:lnTo>
                  <a:pt x="1303409" y="196768"/>
                </a:lnTo>
                <a:lnTo>
                  <a:pt x="1324543" y="196768"/>
                </a:lnTo>
                <a:lnTo>
                  <a:pt x="1326027" y="195763"/>
                </a:lnTo>
                <a:lnTo>
                  <a:pt x="1331388" y="192245"/>
                </a:lnTo>
                <a:lnTo>
                  <a:pt x="1337419" y="190486"/>
                </a:lnTo>
                <a:lnTo>
                  <a:pt x="1386149" y="190486"/>
                </a:lnTo>
                <a:lnTo>
                  <a:pt x="1385082" y="188308"/>
                </a:lnTo>
                <a:lnTo>
                  <a:pt x="1353308" y="172769"/>
                </a:lnTo>
                <a:lnTo>
                  <a:pt x="1346131" y="172392"/>
                </a:lnTo>
                <a:close/>
              </a:path>
              <a:path w="2139315" h="379730">
                <a:moveTo>
                  <a:pt x="1267976" y="172392"/>
                </a:moveTo>
                <a:lnTo>
                  <a:pt x="1253065" y="172392"/>
                </a:lnTo>
                <a:lnTo>
                  <a:pt x="1245526" y="174235"/>
                </a:lnTo>
                <a:lnTo>
                  <a:pt x="1232124" y="181607"/>
                </a:lnTo>
                <a:lnTo>
                  <a:pt x="1226762" y="186800"/>
                </a:lnTo>
                <a:lnTo>
                  <a:pt x="1222742" y="193501"/>
                </a:lnTo>
                <a:lnTo>
                  <a:pt x="1243528" y="193501"/>
                </a:lnTo>
                <a:lnTo>
                  <a:pt x="1245443" y="192245"/>
                </a:lnTo>
                <a:lnTo>
                  <a:pt x="1251390" y="190486"/>
                </a:lnTo>
                <a:lnTo>
                  <a:pt x="1300338" y="190486"/>
                </a:lnTo>
                <a:lnTo>
                  <a:pt x="1297546" y="186716"/>
                </a:lnTo>
                <a:lnTo>
                  <a:pt x="1293357" y="183198"/>
                </a:lnTo>
                <a:lnTo>
                  <a:pt x="1289337" y="179512"/>
                </a:lnTo>
                <a:lnTo>
                  <a:pt x="1284646" y="176832"/>
                </a:lnTo>
                <a:lnTo>
                  <a:pt x="1279285" y="175156"/>
                </a:lnTo>
                <a:lnTo>
                  <a:pt x="1273923" y="173314"/>
                </a:lnTo>
                <a:lnTo>
                  <a:pt x="1267976" y="172392"/>
                </a:lnTo>
                <a:close/>
              </a:path>
              <a:path w="2139315" h="379730">
                <a:moveTo>
                  <a:pt x="1450303" y="175408"/>
                </a:moveTo>
                <a:lnTo>
                  <a:pt x="1429193" y="175408"/>
                </a:lnTo>
                <a:lnTo>
                  <a:pt x="1429193" y="300053"/>
                </a:lnTo>
                <a:lnTo>
                  <a:pt x="1450303" y="300053"/>
                </a:lnTo>
                <a:lnTo>
                  <a:pt x="1450303" y="175408"/>
                </a:lnTo>
                <a:close/>
              </a:path>
              <a:path w="2139315" h="379730">
                <a:moveTo>
                  <a:pt x="1443769" y="119116"/>
                </a:moveTo>
                <a:lnTo>
                  <a:pt x="1435560" y="119116"/>
                </a:lnTo>
                <a:lnTo>
                  <a:pt x="1432042" y="120457"/>
                </a:lnTo>
                <a:lnTo>
                  <a:pt x="1426513" y="125650"/>
                </a:lnTo>
                <a:lnTo>
                  <a:pt x="1425173" y="129001"/>
                </a:lnTo>
                <a:lnTo>
                  <a:pt x="1425173" y="137378"/>
                </a:lnTo>
                <a:lnTo>
                  <a:pt x="1426513" y="140896"/>
                </a:lnTo>
                <a:lnTo>
                  <a:pt x="1429193" y="143744"/>
                </a:lnTo>
                <a:lnTo>
                  <a:pt x="1432042" y="146424"/>
                </a:lnTo>
                <a:lnTo>
                  <a:pt x="1435560" y="147765"/>
                </a:lnTo>
                <a:lnTo>
                  <a:pt x="1443769" y="147765"/>
                </a:lnTo>
                <a:lnTo>
                  <a:pt x="1447203" y="146424"/>
                </a:lnTo>
                <a:lnTo>
                  <a:pt x="1450052" y="143744"/>
                </a:lnTo>
                <a:lnTo>
                  <a:pt x="1452900" y="140896"/>
                </a:lnTo>
                <a:lnTo>
                  <a:pt x="1454324" y="137378"/>
                </a:lnTo>
                <a:lnTo>
                  <a:pt x="1454324" y="129001"/>
                </a:lnTo>
                <a:lnTo>
                  <a:pt x="1452900" y="125650"/>
                </a:lnTo>
                <a:lnTo>
                  <a:pt x="1450052" y="123137"/>
                </a:lnTo>
                <a:lnTo>
                  <a:pt x="1447203" y="120457"/>
                </a:lnTo>
                <a:lnTo>
                  <a:pt x="1443769" y="119116"/>
                </a:lnTo>
                <a:close/>
              </a:path>
              <a:path w="2139315" h="379730">
                <a:moveTo>
                  <a:pt x="1506156" y="175408"/>
                </a:moveTo>
                <a:lnTo>
                  <a:pt x="1487058" y="175408"/>
                </a:lnTo>
                <a:lnTo>
                  <a:pt x="1487058" y="300053"/>
                </a:lnTo>
                <a:lnTo>
                  <a:pt x="1508167" y="300053"/>
                </a:lnTo>
                <a:lnTo>
                  <a:pt x="1508167" y="225752"/>
                </a:lnTo>
                <a:lnTo>
                  <a:pt x="1509759" y="217626"/>
                </a:lnTo>
                <a:lnTo>
                  <a:pt x="1512942" y="211093"/>
                </a:lnTo>
                <a:lnTo>
                  <a:pt x="1516292" y="204391"/>
                </a:lnTo>
                <a:lnTo>
                  <a:pt x="1520732" y="199281"/>
                </a:lnTo>
                <a:lnTo>
                  <a:pt x="1523101" y="197774"/>
                </a:lnTo>
                <a:lnTo>
                  <a:pt x="1507413" y="197774"/>
                </a:lnTo>
                <a:lnTo>
                  <a:pt x="1506156" y="175408"/>
                </a:lnTo>
                <a:close/>
              </a:path>
              <a:path w="2139315" h="379730">
                <a:moveTo>
                  <a:pt x="1589901" y="190486"/>
                </a:moveTo>
                <a:lnTo>
                  <a:pt x="1545611" y="190486"/>
                </a:lnTo>
                <a:lnTo>
                  <a:pt x="1552946" y="191098"/>
                </a:lnTo>
                <a:lnTo>
                  <a:pt x="1559370" y="192936"/>
                </a:lnTo>
                <a:lnTo>
                  <a:pt x="1577777" y="229438"/>
                </a:lnTo>
                <a:lnTo>
                  <a:pt x="1577777" y="300053"/>
                </a:lnTo>
                <a:lnTo>
                  <a:pt x="1598887" y="300053"/>
                </a:lnTo>
                <a:lnTo>
                  <a:pt x="1598826" y="225752"/>
                </a:lnTo>
                <a:lnTo>
                  <a:pt x="1592855" y="196517"/>
                </a:lnTo>
                <a:lnTo>
                  <a:pt x="1589901" y="190486"/>
                </a:lnTo>
                <a:close/>
              </a:path>
              <a:path w="2139315" h="379730">
                <a:moveTo>
                  <a:pt x="1550385" y="172392"/>
                </a:moveTo>
                <a:lnTo>
                  <a:pt x="1514764" y="187219"/>
                </a:lnTo>
                <a:lnTo>
                  <a:pt x="1507413" y="197774"/>
                </a:lnTo>
                <a:lnTo>
                  <a:pt x="1523101" y="197774"/>
                </a:lnTo>
                <a:lnTo>
                  <a:pt x="1526261" y="195763"/>
                </a:lnTo>
                <a:lnTo>
                  <a:pt x="1531957" y="192245"/>
                </a:lnTo>
                <a:lnTo>
                  <a:pt x="1538407" y="190486"/>
                </a:lnTo>
                <a:lnTo>
                  <a:pt x="1589901" y="190486"/>
                </a:lnTo>
                <a:lnTo>
                  <a:pt x="1588835" y="188308"/>
                </a:lnTo>
                <a:lnTo>
                  <a:pt x="1557548" y="172769"/>
                </a:lnTo>
                <a:lnTo>
                  <a:pt x="1550385" y="172392"/>
                </a:lnTo>
                <a:close/>
              </a:path>
              <a:path w="2139315" h="379730">
                <a:moveTo>
                  <a:pt x="1731138" y="108562"/>
                </a:moveTo>
                <a:lnTo>
                  <a:pt x="1702866" y="108562"/>
                </a:lnTo>
                <a:lnTo>
                  <a:pt x="1702866" y="272913"/>
                </a:lnTo>
                <a:lnTo>
                  <a:pt x="1731138" y="272913"/>
                </a:lnTo>
                <a:lnTo>
                  <a:pt x="1731138" y="108562"/>
                </a:lnTo>
                <a:close/>
              </a:path>
              <a:path w="2139315" h="379730">
                <a:moveTo>
                  <a:pt x="1702866" y="177167"/>
                </a:moveTo>
                <a:lnTo>
                  <a:pt x="1630869" y="177167"/>
                </a:lnTo>
                <a:lnTo>
                  <a:pt x="1630869" y="203930"/>
                </a:lnTo>
                <a:lnTo>
                  <a:pt x="1702866" y="203930"/>
                </a:lnTo>
                <a:lnTo>
                  <a:pt x="1702866" y="177167"/>
                </a:lnTo>
                <a:close/>
              </a:path>
              <a:path w="2139315" h="379730">
                <a:moveTo>
                  <a:pt x="1803136" y="177167"/>
                </a:moveTo>
                <a:lnTo>
                  <a:pt x="1731138" y="177167"/>
                </a:lnTo>
                <a:lnTo>
                  <a:pt x="1731138" y="203930"/>
                </a:lnTo>
                <a:lnTo>
                  <a:pt x="1803136" y="203930"/>
                </a:lnTo>
                <a:lnTo>
                  <a:pt x="1803136" y="177167"/>
                </a:lnTo>
                <a:close/>
              </a:path>
              <a:path w="2139315" h="379730">
                <a:moveTo>
                  <a:pt x="1855081" y="98007"/>
                </a:moveTo>
                <a:lnTo>
                  <a:pt x="1820779" y="98007"/>
                </a:lnTo>
                <a:lnTo>
                  <a:pt x="1893531" y="302692"/>
                </a:lnTo>
                <a:lnTo>
                  <a:pt x="1893531" y="379213"/>
                </a:lnTo>
                <a:lnTo>
                  <a:pt x="1926702" y="379213"/>
                </a:lnTo>
                <a:lnTo>
                  <a:pt x="1926702" y="301561"/>
                </a:lnTo>
                <a:lnTo>
                  <a:pt x="1940932" y="285234"/>
                </a:lnTo>
                <a:lnTo>
                  <a:pt x="1951058" y="272159"/>
                </a:lnTo>
                <a:lnTo>
                  <a:pt x="1913509" y="272159"/>
                </a:lnTo>
                <a:lnTo>
                  <a:pt x="1912252" y="267133"/>
                </a:lnTo>
                <a:lnTo>
                  <a:pt x="1910242" y="260725"/>
                </a:lnTo>
                <a:lnTo>
                  <a:pt x="1907478" y="252934"/>
                </a:lnTo>
                <a:lnTo>
                  <a:pt x="1905546" y="246879"/>
                </a:lnTo>
                <a:lnTo>
                  <a:pt x="1903520" y="240778"/>
                </a:lnTo>
                <a:lnTo>
                  <a:pt x="1901399" y="234628"/>
                </a:lnTo>
                <a:lnTo>
                  <a:pt x="1899185" y="228432"/>
                </a:lnTo>
                <a:lnTo>
                  <a:pt x="1896169" y="220139"/>
                </a:lnTo>
                <a:lnTo>
                  <a:pt x="1893656" y="212977"/>
                </a:lnTo>
                <a:lnTo>
                  <a:pt x="1855081" y="98007"/>
                </a:lnTo>
                <a:close/>
              </a:path>
              <a:path w="2139315" h="379730">
                <a:moveTo>
                  <a:pt x="2003977" y="98007"/>
                </a:moveTo>
                <a:lnTo>
                  <a:pt x="1971183" y="98007"/>
                </a:lnTo>
                <a:lnTo>
                  <a:pt x="1970853" y="115936"/>
                </a:lnTo>
                <a:lnTo>
                  <a:pt x="1969863" y="133158"/>
                </a:lnTo>
                <a:lnTo>
                  <a:pt x="1962984" y="180489"/>
                </a:lnTo>
                <a:lnTo>
                  <a:pt x="1948565" y="222401"/>
                </a:lnTo>
                <a:lnTo>
                  <a:pt x="1925171" y="260143"/>
                </a:lnTo>
                <a:lnTo>
                  <a:pt x="1915017" y="272159"/>
                </a:lnTo>
                <a:lnTo>
                  <a:pt x="1951058" y="272159"/>
                </a:lnTo>
                <a:lnTo>
                  <a:pt x="1973444" y="237102"/>
                </a:lnTo>
                <a:lnTo>
                  <a:pt x="1993164" y="187981"/>
                </a:lnTo>
                <a:lnTo>
                  <a:pt x="2002281" y="135702"/>
                </a:lnTo>
                <a:lnTo>
                  <a:pt x="2003553" y="117137"/>
                </a:lnTo>
                <a:lnTo>
                  <a:pt x="2003977" y="98007"/>
                </a:lnTo>
                <a:close/>
              </a:path>
              <a:path w="2139315" h="379730">
                <a:moveTo>
                  <a:pt x="2083750" y="136833"/>
                </a:moveTo>
                <a:lnTo>
                  <a:pt x="2052086" y="136833"/>
                </a:lnTo>
                <a:lnTo>
                  <a:pt x="2052086" y="242757"/>
                </a:lnTo>
                <a:lnTo>
                  <a:pt x="2062240" y="282831"/>
                </a:lnTo>
                <a:lnTo>
                  <a:pt x="2098922" y="299723"/>
                </a:lnTo>
                <a:lnTo>
                  <a:pt x="2107121" y="300053"/>
                </a:lnTo>
                <a:lnTo>
                  <a:pt x="2135769" y="300053"/>
                </a:lnTo>
                <a:lnTo>
                  <a:pt x="2135769" y="274797"/>
                </a:lnTo>
                <a:lnTo>
                  <a:pt x="2116168" y="274797"/>
                </a:lnTo>
                <a:lnTo>
                  <a:pt x="2107804" y="274397"/>
                </a:lnTo>
                <a:lnTo>
                  <a:pt x="2083750" y="242757"/>
                </a:lnTo>
                <a:lnTo>
                  <a:pt x="2083750" y="136833"/>
                </a:lnTo>
                <a:close/>
              </a:path>
              <a:path w="2139315" h="379730">
                <a:moveTo>
                  <a:pt x="2138785" y="113085"/>
                </a:moveTo>
                <a:lnTo>
                  <a:pt x="2019668" y="113085"/>
                </a:lnTo>
                <a:lnTo>
                  <a:pt x="2019668" y="136833"/>
                </a:lnTo>
                <a:lnTo>
                  <a:pt x="2138785" y="136833"/>
                </a:lnTo>
                <a:lnTo>
                  <a:pt x="2138785" y="113085"/>
                </a:lnTo>
                <a:close/>
              </a:path>
              <a:path w="2139315" h="379730">
                <a:moveTo>
                  <a:pt x="2083750" y="68228"/>
                </a:moveTo>
                <a:lnTo>
                  <a:pt x="2055855" y="68228"/>
                </a:lnTo>
                <a:lnTo>
                  <a:pt x="2052086" y="113085"/>
                </a:lnTo>
                <a:lnTo>
                  <a:pt x="2083750" y="113085"/>
                </a:lnTo>
                <a:lnTo>
                  <a:pt x="2083750" y="68228"/>
                </a:lnTo>
                <a:close/>
              </a:path>
            </a:pathLst>
          </a:custGeom>
          <a:solidFill>
            <a:srgbClr val="00CE9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9" name="object 29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185953" y="3537065"/>
            <a:ext cx="5090224" cy="323340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172556" y="8732718"/>
            <a:ext cx="3036556" cy="1371685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215239" y="8287915"/>
            <a:ext cx="4675642" cy="336743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4855054" y="8273591"/>
            <a:ext cx="2894576" cy="319655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1277143" y="2575837"/>
            <a:ext cx="1780050" cy="78531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2024-12-13T17:32:06Z</dcterms:created>
  <dcterms:modified xsi:type="dcterms:W3CDTF">2024-12-13T17:32:06Z</dcterms:modified>
</cp:coreProperties>
</file>